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77" r:id="rId5"/>
    <p:sldId id="289" r:id="rId6"/>
    <p:sldId id="299" r:id="rId7"/>
    <p:sldId id="300" r:id="rId8"/>
    <p:sldId id="296" r:id="rId9"/>
    <p:sldId id="297" r:id="rId10"/>
    <p:sldId id="302" r:id="rId11"/>
    <p:sldId id="298" r:id="rId12"/>
    <p:sldId id="301" r:id="rId13"/>
    <p:sldId id="288" r:id="rId14"/>
    <p:sldId id="280" r:id="rId15"/>
    <p:sldId id="290" r:id="rId16"/>
    <p:sldId id="294" r:id="rId17"/>
    <p:sldId id="287" r:id="rId18"/>
    <p:sldId id="292" r:id="rId19"/>
    <p:sldId id="293" r:id="rId20"/>
    <p:sldId id="295" r:id="rId21"/>
    <p:sldId id="306" r:id="rId22"/>
    <p:sldId id="307" r:id="rId23"/>
    <p:sldId id="308" r:id="rId24"/>
    <p:sldId id="309" r:id="rId25"/>
    <p:sldId id="303" r:id="rId2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988330E0-F7E4-496A-9835-6A86F159E0E4}">
          <p14:sldIdLst>
            <p14:sldId id="277"/>
            <p14:sldId id="289"/>
            <p14:sldId id="299"/>
            <p14:sldId id="300"/>
            <p14:sldId id="296"/>
            <p14:sldId id="297"/>
            <p14:sldId id="302"/>
            <p14:sldId id="298"/>
            <p14:sldId id="301"/>
            <p14:sldId id="288"/>
            <p14:sldId id="280"/>
            <p14:sldId id="290"/>
            <p14:sldId id="294"/>
            <p14:sldId id="287"/>
            <p14:sldId id="292"/>
            <p14:sldId id="293"/>
            <p14:sldId id="295"/>
            <p14:sldId id="306"/>
            <p14:sldId id="307"/>
            <p14:sldId id="308"/>
            <p14:sldId id="309"/>
            <p14:sldId id="303"/>
          </p14:sldIdLst>
        </p14:section>
        <p14:section name="Grafikelemente" id="{4B6B39AE-3B0E-4F81-939E-DF3EE70D70B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3375"/>
    <a:srgbClr val="898989"/>
    <a:srgbClr val="8CC83C"/>
    <a:srgbClr val="DC005A"/>
    <a:srgbClr val="7DAD34"/>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31"/>
    <p:restoredTop sz="96654"/>
  </p:normalViewPr>
  <p:slideViewPr>
    <p:cSldViewPr>
      <p:cViewPr varScale="1">
        <p:scale>
          <a:sx n="88" d="100"/>
          <a:sy n="88" d="100"/>
        </p:scale>
        <p:origin x="456" y="53"/>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17" name="Freeform 100">
            <a:extLst>
              <a:ext uri="{FF2B5EF4-FFF2-40B4-BE49-F238E27FC236}">
                <a16:creationId xmlns:a16="http://schemas.microsoft.com/office/drawing/2014/main" id="{AE4B5989-EB63-2010-05C4-41CEE1E05701}"/>
              </a:ext>
            </a:extLst>
          </p:cNvPr>
          <p:cNvSpPr>
            <a:spLocks/>
          </p:cNvSpPr>
          <p:nvPr userDrawn="1"/>
        </p:nvSpPr>
        <p:spPr bwMode="auto">
          <a:xfrm>
            <a:off x="192088" y="752233"/>
            <a:ext cx="12122150" cy="6226418"/>
          </a:xfrm>
          <a:custGeom>
            <a:avLst/>
            <a:gdLst>
              <a:gd name="T0" fmla="*/ 14 w 49771"/>
              <a:gd name="T1" fmla="*/ 25565 h 25565"/>
              <a:gd name="T2" fmla="*/ 0 w 49771"/>
              <a:gd name="T3" fmla="*/ 24856 h 25565"/>
              <a:gd name="T4" fmla="*/ 34150 w 49771"/>
              <a:gd name="T5" fmla="*/ 0 h 25565"/>
              <a:gd name="T6" fmla="*/ 49771 w 49771"/>
              <a:gd name="T7" fmla="*/ 2747 h 25565"/>
              <a:gd name="T8" fmla="*/ 49771 w 49771"/>
              <a:gd name="T9" fmla="*/ 25565 h 25565"/>
              <a:gd name="T10" fmla="*/ 14 w 49771"/>
              <a:gd name="T11" fmla="*/ 25565 h 25565"/>
              <a:gd name="connsiteX0" fmla="*/ 14 w 49771"/>
              <a:gd name="connsiteY0" fmla="*/ 25565 h 25565"/>
              <a:gd name="connsiteX1" fmla="*/ 0 w 49771"/>
              <a:gd name="connsiteY1" fmla="*/ 24856 h 25565"/>
              <a:gd name="connsiteX2" fmla="*/ 34150 w 49771"/>
              <a:gd name="connsiteY2" fmla="*/ 0 h 25565"/>
              <a:gd name="connsiteX3" fmla="*/ 49771 w 49771"/>
              <a:gd name="connsiteY3" fmla="*/ 2747 h 25565"/>
              <a:gd name="connsiteX4" fmla="*/ 49771 w 49771"/>
              <a:gd name="connsiteY4" fmla="*/ 25565 h 25565"/>
              <a:gd name="connsiteX5" fmla="*/ 14 w 49771"/>
              <a:gd name="connsiteY5" fmla="*/ 25565 h 25565"/>
              <a:gd name="connsiteX0" fmla="*/ 14 w 49771"/>
              <a:gd name="connsiteY0" fmla="*/ 26881 h 26881"/>
              <a:gd name="connsiteX1" fmla="*/ 0 w 49771"/>
              <a:gd name="connsiteY1" fmla="*/ 26172 h 26881"/>
              <a:gd name="connsiteX2" fmla="*/ 34150 w 49771"/>
              <a:gd name="connsiteY2" fmla="*/ 1316 h 26881"/>
              <a:gd name="connsiteX3" fmla="*/ 49539 w 49771"/>
              <a:gd name="connsiteY3" fmla="*/ 4218 h 26881"/>
              <a:gd name="connsiteX4" fmla="*/ 49771 w 49771"/>
              <a:gd name="connsiteY4" fmla="*/ 26881 h 26881"/>
              <a:gd name="connsiteX5" fmla="*/ 14 w 49771"/>
              <a:gd name="connsiteY5" fmla="*/ 26881 h 26881"/>
              <a:gd name="connsiteX0" fmla="*/ 14 w 49771"/>
              <a:gd name="connsiteY0" fmla="*/ 25566 h 25566"/>
              <a:gd name="connsiteX1" fmla="*/ 0 w 49771"/>
              <a:gd name="connsiteY1" fmla="*/ 24857 h 25566"/>
              <a:gd name="connsiteX2" fmla="*/ 34150 w 49771"/>
              <a:gd name="connsiteY2" fmla="*/ 1 h 25566"/>
              <a:gd name="connsiteX3" fmla="*/ 49539 w 49771"/>
              <a:gd name="connsiteY3" fmla="*/ 2903 h 25566"/>
              <a:gd name="connsiteX4" fmla="*/ 49771 w 49771"/>
              <a:gd name="connsiteY4" fmla="*/ 25566 h 25566"/>
              <a:gd name="connsiteX5" fmla="*/ 14 w 49771"/>
              <a:gd name="connsiteY5" fmla="*/ 25566 h 25566"/>
              <a:gd name="connsiteX0" fmla="*/ 14 w 49771"/>
              <a:gd name="connsiteY0" fmla="*/ 25566 h 25566"/>
              <a:gd name="connsiteX1" fmla="*/ 0 w 49771"/>
              <a:gd name="connsiteY1" fmla="*/ 24857 h 25566"/>
              <a:gd name="connsiteX2" fmla="*/ 34150 w 49771"/>
              <a:gd name="connsiteY2" fmla="*/ 1 h 25566"/>
              <a:gd name="connsiteX3" fmla="*/ 49539 w 49771"/>
              <a:gd name="connsiteY3" fmla="*/ 2903 h 25566"/>
              <a:gd name="connsiteX4" fmla="*/ 49771 w 49771"/>
              <a:gd name="connsiteY4" fmla="*/ 25566 h 25566"/>
              <a:gd name="connsiteX5" fmla="*/ 14 w 49771"/>
              <a:gd name="connsiteY5" fmla="*/ 25566 h 25566"/>
              <a:gd name="connsiteX0" fmla="*/ 14 w 49771"/>
              <a:gd name="connsiteY0" fmla="*/ 25566 h 25566"/>
              <a:gd name="connsiteX1" fmla="*/ 0 w 49771"/>
              <a:gd name="connsiteY1" fmla="*/ 24857 h 25566"/>
              <a:gd name="connsiteX2" fmla="*/ 34150 w 49771"/>
              <a:gd name="connsiteY2" fmla="*/ 1 h 25566"/>
              <a:gd name="connsiteX3" fmla="*/ 49539 w 49771"/>
              <a:gd name="connsiteY3" fmla="*/ 2903 h 25566"/>
              <a:gd name="connsiteX4" fmla="*/ 49771 w 49771"/>
              <a:gd name="connsiteY4" fmla="*/ 25566 h 25566"/>
              <a:gd name="connsiteX5" fmla="*/ 14 w 49771"/>
              <a:gd name="connsiteY5" fmla="*/ 25566 h 25566"/>
              <a:gd name="connsiteX0" fmla="*/ 14 w 49771"/>
              <a:gd name="connsiteY0" fmla="*/ 25566 h 25566"/>
              <a:gd name="connsiteX1" fmla="*/ 0 w 49771"/>
              <a:gd name="connsiteY1" fmla="*/ 24857 h 25566"/>
              <a:gd name="connsiteX2" fmla="*/ 34150 w 49771"/>
              <a:gd name="connsiteY2" fmla="*/ 1 h 25566"/>
              <a:gd name="connsiteX3" fmla="*/ 49539 w 49771"/>
              <a:gd name="connsiteY3" fmla="*/ 2903 h 25566"/>
              <a:gd name="connsiteX4" fmla="*/ 49771 w 49771"/>
              <a:gd name="connsiteY4" fmla="*/ 25566 h 25566"/>
              <a:gd name="connsiteX5" fmla="*/ 14 w 49771"/>
              <a:gd name="connsiteY5" fmla="*/ 25566 h 2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71" h="25566">
                <a:moveTo>
                  <a:pt x="14" y="25566"/>
                </a:moveTo>
                <a:cubicBezTo>
                  <a:pt x="5" y="25332"/>
                  <a:pt x="0" y="25095"/>
                  <a:pt x="0" y="24857"/>
                </a:cubicBezTo>
                <a:cubicBezTo>
                  <a:pt x="0" y="11130"/>
                  <a:pt x="15469" y="-9"/>
                  <a:pt x="34150" y="1"/>
                </a:cubicBezTo>
                <a:cubicBezTo>
                  <a:pt x="41555" y="5"/>
                  <a:pt x="44985" y="1379"/>
                  <a:pt x="49539" y="2903"/>
                </a:cubicBezTo>
                <a:cubicBezTo>
                  <a:pt x="49616" y="10457"/>
                  <a:pt x="49694" y="18012"/>
                  <a:pt x="49771" y="25566"/>
                </a:cubicBezTo>
                <a:lnTo>
                  <a:pt x="14" y="25566"/>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 name="Freeform 100">
            <a:extLst>
              <a:ext uri="{FF2B5EF4-FFF2-40B4-BE49-F238E27FC236}">
                <a16:creationId xmlns:a16="http://schemas.microsoft.com/office/drawing/2014/main" id="{3ECC54BA-0B36-1297-9649-8A702E161CDA}"/>
              </a:ext>
            </a:extLst>
          </p:cNvPr>
          <p:cNvSpPr>
            <a:spLocks/>
          </p:cNvSpPr>
          <p:nvPr userDrawn="1"/>
        </p:nvSpPr>
        <p:spPr bwMode="auto">
          <a:xfrm>
            <a:off x="191114" y="1387146"/>
            <a:ext cx="12123612" cy="5591504"/>
          </a:xfrm>
          <a:custGeom>
            <a:avLst/>
            <a:gdLst>
              <a:gd name="T0" fmla="*/ 14 w 49771"/>
              <a:gd name="T1" fmla="*/ 25565 h 25565"/>
              <a:gd name="T2" fmla="*/ 0 w 49771"/>
              <a:gd name="T3" fmla="*/ 24856 h 25565"/>
              <a:gd name="T4" fmla="*/ 34150 w 49771"/>
              <a:gd name="T5" fmla="*/ 0 h 25565"/>
              <a:gd name="T6" fmla="*/ 49771 w 49771"/>
              <a:gd name="T7" fmla="*/ 2747 h 25565"/>
              <a:gd name="T8" fmla="*/ 49771 w 49771"/>
              <a:gd name="T9" fmla="*/ 25565 h 25565"/>
              <a:gd name="T10" fmla="*/ 14 w 49771"/>
              <a:gd name="T11" fmla="*/ 25565 h 25565"/>
              <a:gd name="connsiteX0" fmla="*/ 14 w 49771"/>
              <a:gd name="connsiteY0" fmla="*/ 25565 h 25565"/>
              <a:gd name="connsiteX1" fmla="*/ 0 w 49771"/>
              <a:gd name="connsiteY1" fmla="*/ 24856 h 25565"/>
              <a:gd name="connsiteX2" fmla="*/ 11635 w 49771"/>
              <a:gd name="connsiteY2" fmla="*/ 6187 h 25565"/>
              <a:gd name="connsiteX3" fmla="*/ 34150 w 49771"/>
              <a:gd name="connsiteY3" fmla="*/ 0 h 25565"/>
              <a:gd name="connsiteX4" fmla="*/ 49771 w 49771"/>
              <a:gd name="connsiteY4" fmla="*/ 2747 h 25565"/>
              <a:gd name="connsiteX5" fmla="*/ 49771 w 49771"/>
              <a:gd name="connsiteY5" fmla="*/ 25565 h 25565"/>
              <a:gd name="connsiteX6" fmla="*/ 14 w 49771"/>
              <a:gd name="connsiteY6" fmla="*/ 25565 h 25565"/>
              <a:gd name="connsiteX0" fmla="*/ 14 w 49771"/>
              <a:gd name="connsiteY0" fmla="*/ 25565 h 25565"/>
              <a:gd name="connsiteX1" fmla="*/ 0 w 49771"/>
              <a:gd name="connsiteY1" fmla="*/ 24856 h 25565"/>
              <a:gd name="connsiteX2" fmla="*/ 11635 w 49771"/>
              <a:gd name="connsiteY2" fmla="*/ 6187 h 25565"/>
              <a:gd name="connsiteX3" fmla="*/ 34150 w 49771"/>
              <a:gd name="connsiteY3" fmla="*/ 0 h 25565"/>
              <a:gd name="connsiteX4" fmla="*/ 49771 w 49771"/>
              <a:gd name="connsiteY4" fmla="*/ 2747 h 25565"/>
              <a:gd name="connsiteX5" fmla="*/ 49771 w 49771"/>
              <a:gd name="connsiteY5" fmla="*/ 25565 h 25565"/>
              <a:gd name="connsiteX6" fmla="*/ 14 w 49771"/>
              <a:gd name="connsiteY6" fmla="*/ 25565 h 25565"/>
              <a:gd name="connsiteX0" fmla="*/ 14 w 49771"/>
              <a:gd name="connsiteY0" fmla="*/ 25565 h 25565"/>
              <a:gd name="connsiteX1" fmla="*/ 0 w 49771"/>
              <a:gd name="connsiteY1" fmla="*/ 24856 h 25565"/>
              <a:gd name="connsiteX2" fmla="*/ 11635 w 49771"/>
              <a:gd name="connsiteY2" fmla="*/ 6187 h 25565"/>
              <a:gd name="connsiteX3" fmla="*/ 34150 w 49771"/>
              <a:gd name="connsiteY3" fmla="*/ 0 h 25565"/>
              <a:gd name="connsiteX4" fmla="*/ 49771 w 49771"/>
              <a:gd name="connsiteY4" fmla="*/ 2747 h 25565"/>
              <a:gd name="connsiteX5" fmla="*/ 49771 w 49771"/>
              <a:gd name="connsiteY5" fmla="*/ 25565 h 25565"/>
              <a:gd name="connsiteX6" fmla="*/ 14 w 49771"/>
              <a:gd name="connsiteY6" fmla="*/ 25565 h 25565"/>
              <a:gd name="connsiteX0" fmla="*/ 14 w 49771"/>
              <a:gd name="connsiteY0" fmla="*/ 25565 h 25565"/>
              <a:gd name="connsiteX1" fmla="*/ 0 w 49771"/>
              <a:gd name="connsiteY1" fmla="*/ 24856 h 25565"/>
              <a:gd name="connsiteX2" fmla="*/ 11635 w 49771"/>
              <a:gd name="connsiteY2" fmla="*/ 6187 h 25565"/>
              <a:gd name="connsiteX3" fmla="*/ 34150 w 49771"/>
              <a:gd name="connsiteY3" fmla="*/ 0 h 25565"/>
              <a:gd name="connsiteX4" fmla="*/ 49771 w 49771"/>
              <a:gd name="connsiteY4" fmla="*/ 2747 h 25565"/>
              <a:gd name="connsiteX5" fmla="*/ 49771 w 49771"/>
              <a:gd name="connsiteY5" fmla="*/ 25565 h 25565"/>
              <a:gd name="connsiteX6" fmla="*/ 14 w 49771"/>
              <a:gd name="connsiteY6" fmla="*/ 25565 h 25565"/>
              <a:gd name="connsiteX0" fmla="*/ 14 w 49771"/>
              <a:gd name="connsiteY0" fmla="*/ 25565 h 25565"/>
              <a:gd name="connsiteX1" fmla="*/ 0 w 49771"/>
              <a:gd name="connsiteY1" fmla="*/ 24856 h 25565"/>
              <a:gd name="connsiteX2" fmla="*/ 11635 w 49771"/>
              <a:gd name="connsiteY2" fmla="*/ 6187 h 25565"/>
              <a:gd name="connsiteX3" fmla="*/ 34150 w 49771"/>
              <a:gd name="connsiteY3" fmla="*/ 0 h 25565"/>
              <a:gd name="connsiteX4" fmla="*/ 49771 w 49771"/>
              <a:gd name="connsiteY4" fmla="*/ 2747 h 25565"/>
              <a:gd name="connsiteX5" fmla="*/ 49771 w 49771"/>
              <a:gd name="connsiteY5" fmla="*/ 25565 h 25565"/>
              <a:gd name="connsiteX6" fmla="*/ 14 w 49771"/>
              <a:gd name="connsiteY6" fmla="*/ 25565 h 25565"/>
              <a:gd name="connsiteX0" fmla="*/ 14 w 49771"/>
              <a:gd name="connsiteY0" fmla="*/ 25565 h 25565"/>
              <a:gd name="connsiteX1" fmla="*/ 0 w 49771"/>
              <a:gd name="connsiteY1" fmla="*/ 24856 h 25565"/>
              <a:gd name="connsiteX2" fmla="*/ 11635 w 49771"/>
              <a:gd name="connsiteY2" fmla="*/ 6187 h 25565"/>
              <a:gd name="connsiteX3" fmla="*/ 34150 w 49771"/>
              <a:gd name="connsiteY3" fmla="*/ 0 h 25565"/>
              <a:gd name="connsiteX4" fmla="*/ 49771 w 49771"/>
              <a:gd name="connsiteY4" fmla="*/ 2747 h 25565"/>
              <a:gd name="connsiteX5" fmla="*/ 49771 w 49771"/>
              <a:gd name="connsiteY5" fmla="*/ 25565 h 25565"/>
              <a:gd name="connsiteX6" fmla="*/ 14 w 49771"/>
              <a:gd name="connsiteY6" fmla="*/ 25565 h 25565"/>
              <a:gd name="connsiteX0" fmla="*/ 14 w 49771"/>
              <a:gd name="connsiteY0" fmla="*/ 23306 h 23306"/>
              <a:gd name="connsiteX1" fmla="*/ 0 w 49771"/>
              <a:gd name="connsiteY1" fmla="*/ 22597 h 23306"/>
              <a:gd name="connsiteX2" fmla="*/ 11635 w 49771"/>
              <a:gd name="connsiteY2" fmla="*/ 3928 h 23306"/>
              <a:gd name="connsiteX3" fmla="*/ 34718 w 49771"/>
              <a:gd name="connsiteY3" fmla="*/ 2283 h 23306"/>
              <a:gd name="connsiteX4" fmla="*/ 49771 w 49771"/>
              <a:gd name="connsiteY4" fmla="*/ 488 h 23306"/>
              <a:gd name="connsiteX5" fmla="*/ 49771 w 49771"/>
              <a:gd name="connsiteY5" fmla="*/ 23306 h 23306"/>
              <a:gd name="connsiteX6" fmla="*/ 14 w 49771"/>
              <a:gd name="connsiteY6" fmla="*/ 23306 h 23306"/>
              <a:gd name="connsiteX0" fmla="*/ 14 w 49848"/>
              <a:gd name="connsiteY0" fmla="*/ 21329 h 21329"/>
              <a:gd name="connsiteX1" fmla="*/ 0 w 49848"/>
              <a:gd name="connsiteY1" fmla="*/ 20620 h 21329"/>
              <a:gd name="connsiteX2" fmla="*/ 11635 w 49848"/>
              <a:gd name="connsiteY2" fmla="*/ 1951 h 21329"/>
              <a:gd name="connsiteX3" fmla="*/ 34718 w 49848"/>
              <a:gd name="connsiteY3" fmla="*/ 306 h 21329"/>
              <a:gd name="connsiteX4" fmla="*/ 49848 w 49848"/>
              <a:gd name="connsiteY4" fmla="*/ 1117 h 21329"/>
              <a:gd name="connsiteX5" fmla="*/ 49771 w 49848"/>
              <a:gd name="connsiteY5" fmla="*/ 21329 h 21329"/>
              <a:gd name="connsiteX6" fmla="*/ 14 w 49848"/>
              <a:gd name="connsiteY6" fmla="*/ 21329 h 21329"/>
              <a:gd name="connsiteX0" fmla="*/ 14 w 49874"/>
              <a:gd name="connsiteY0" fmla="*/ 21070 h 21070"/>
              <a:gd name="connsiteX1" fmla="*/ 0 w 49874"/>
              <a:gd name="connsiteY1" fmla="*/ 20361 h 21070"/>
              <a:gd name="connsiteX2" fmla="*/ 11635 w 49874"/>
              <a:gd name="connsiteY2" fmla="*/ 1692 h 21070"/>
              <a:gd name="connsiteX3" fmla="*/ 34718 w 49874"/>
              <a:gd name="connsiteY3" fmla="*/ 47 h 21070"/>
              <a:gd name="connsiteX4" fmla="*/ 49874 w 49874"/>
              <a:gd name="connsiteY4" fmla="*/ 1452 h 21070"/>
              <a:gd name="connsiteX5" fmla="*/ 49771 w 49874"/>
              <a:gd name="connsiteY5" fmla="*/ 21070 h 21070"/>
              <a:gd name="connsiteX6" fmla="*/ 14 w 49874"/>
              <a:gd name="connsiteY6" fmla="*/ 21070 h 21070"/>
              <a:gd name="connsiteX0" fmla="*/ 18 w 49878"/>
              <a:gd name="connsiteY0" fmla="*/ 21070 h 21070"/>
              <a:gd name="connsiteX1" fmla="*/ 4 w 49878"/>
              <a:gd name="connsiteY1" fmla="*/ 20361 h 21070"/>
              <a:gd name="connsiteX2" fmla="*/ 11639 w 49878"/>
              <a:gd name="connsiteY2" fmla="*/ 1692 h 21070"/>
              <a:gd name="connsiteX3" fmla="*/ 34722 w 49878"/>
              <a:gd name="connsiteY3" fmla="*/ 47 h 21070"/>
              <a:gd name="connsiteX4" fmla="*/ 49878 w 49878"/>
              <a:gd name="connsiteY4" fmla="*/ 1452 h 21070"/>
              <a:gd name="connsiteX5" fmla="*/ 49775 w 49878"/>
              <a:gd name="connsiteY5" fmla="*/ 21070 h 21070"/>
              <a:gd name="connsiteX6" fmla="*/ 18 w 49878"/>
              <a:gd name="connsiteY6" fmla="*/ 21070 h 21070"/>
              <a:gd name="connsiteX0" fmla="*/ 18 w 49878"/>
              <a:gd name="connsiteY0" fmla="*/ 21070 h 21070"/>
              <a:gd name="connsiteX1" fmla="*/ 4 w 49878"/>
              <a:gd name="connsiteY1" fmla="*/ 20361 h 21070"/>
              <a:gd name="connsiteX2" fmla="*/ 11639 w 49878"/>
              <a:gd name="connsiteY2" fmla="*/ 1692 h 21070"/>
              <a:gd name="connsiteX3" fmla="*/ 34722 w 49878"/>
              <a:gd name="connsiteY3" fmla="*/ 47 h 21070"/>
              <a:gd name="connsiteX4" fmla="*/ 49878 w 49878"/>
              <a:gd name="connsiteY4" fmla="*/ 1452 h 21070"/>
              <a:gd name="connsiteX5" fmla="*/ 49775 w 49878"/>
              <a:gd name="connsiteY5" fmla="*/ 21070 h 21070"/>
              <a:gd name="connsiteX6" fmla="*/ 18 w 49878"/>
              <a:gd name="connsiteY6" fmla="*/ 21070 h 21070"/>
              <a:gd name="connsiteX0" fmla="*/ 18 w 49878"/>
              <a:gd name="connsiteY0" fmla="*/ 21070 h 21070"/>
              <a:gd name="connsiteX1" fmla="*/ 4 w 49878"/>
              <a:gd name="connsiteY1" fmla="*/ 20361 h 21070"/>
              <a:gd name="connsiteX2" fmla="*/ 11639 w 49878"/>
              <a:gd name="connsiteY2" fmla="*/ 1692 h 21070"/>
              <a:gd name="connsiteX3" fmla="*/ 34722 w 49878"/>
              <a:gd name="connsiteY3" fmla="*/ 47 h 21070"/>
              <a:gd name="connsiteX4" fmla="*/ 49878 w 49878"/>
              <a:gd name="connsiteY4" fmla="*/ 1452 h 21070"/>
              <a:gd name="connsiteX5" fmla="*/ 49775 w 49878"/>
              <a:gd name="connsiteY5" fmla="*/ 21070 h 21070"/>
              <a:gd name="connsiteX6" fmla="*/ 18 w 49878"/>
              <a:gd name="connsiteY6" fmla="*/ 21070 h 21070"/>
              <a:gd name="connsiteX0" fmla="*/ 18 w 49878"/>
              <a:gd name="connsiteY0" fmla="*/ 21222 h 21222"/>
              <a:gd name="connsiteX1" fmla="*/ 4 w 49878"/>
              <a:gd name="connsiteY1" fmla="*/ 20513 h 21222"/>
              <a:gd name="connsiteX2" fmla="*/ 11639 w 49878"/>
              <a:gd name="connsiteY2" fmla="*/ 1844 h 21222"/>
              <a:gd name="connsiteX3" fmla="*/ 34722 w 49878"/>
              <a:gd name="connsiteY3" fmla="*/ 199 h 21222"/>
              <a:gd name="connsiteX4" fmla="*/ 49878 w 49878"/>
              <a:gd name="connsiteY4" fmla="*/ 1604 h 21222"/>
              <a:gd name="connsiteX5" fmla="*/ 49775 w 49878"/>
              <a:gd name="connsiteY5" fmla="*/ 21222 h 21222"/>
              <a:gd name="connsiteX6" fmla="*/ 18 w 49878"/>
              <a:gd name="connsiteY6" fmla="*/ 21222 h 21222"/>
              <a:gd name="connsiteX0" fmla="*/ 18 w 49878"/>
              <a:gd name="connsiteY0" fmla="*/ 22958 h 22958"/>
              <a:gd name="connsiteX1" fmla="*/ 4 w 49878"/>
              <a:gd name="connsiteY1" fmla="*/ 22249 h 22958"/>
              <a:gd name="connsiteX2" fmla="*/ 11639 w 49878"/>
              <a:gd name="connsiteY2" fmla="*/ 3580 h 22958"/>
              <a:gd name="connsiteX3" fmla="*/ 34412 w 49878"/>
              <a:gd name="connsiteY3" fmla="*/ 0 h 22958"/>
              <a:gd name="connsiteX4" fmla="*/ 49878 w 49878"/>
              <a:gd name="connsiteY4" fmla="*/ 3340 h 22958"/>
              <a:gd name="connsiteX5" fmla="*/ 49775 w 49878"/>
              <a:gd name="connsiteY5" fmla="*/ 22958 h 22958"/>
              <a:gd name="connsiteX6" fmla="*/ 18 w 49878"/>
              <a:gd name="connsiteY6" fmla="*/ 22958 h 22958"/>
              <a:gd name="connsiteX0" fmla="*/ 18 w 49777"/>
              <a:gd name="connsiteY0" fmla="*/ 22959 h 22959"/>
              <a:gd name="connsiteX1" fmla="*/ 4 w 49777"/>
              <a:gd name="connsiteY1" fmla="*/ 22250 h 22959"/>
              <a:gd name="connsiteX2" fmla="*/ 11639 w 49777"/>
              <a:gd name="connsiteY2" fmla="*/ 3581 h 22959"/>
              <a:gd name="connsiteX3" fmla="*/ 34412 w 49777"/>
              <a:gd name="connsiteY3" fmla="*/ 1 h 22959"/>
              <a:gd name="connsiteX4" fmla="*/ 49594 w 49777"/>
              <a:gd name="connsiteY4" fmla="*/ 3238 h 22959"/>
              <a:gd name="connsiteX5" fmla="*/ 49775 w 49777"/>
              <a:gd name="connsiteY5" fmla="*/ 22959 h 22959"/>
              <a:gd name="connsiteX6" fmla="*/ 18 w 49777"/>
              <a:gd name="connsiteY6" fmla="*/ 22959 h 2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77" h="22959">
                <a:moveTo>
                  <a:pt x="18" y="22959"/>
                </a:moveTo>
                <a:cubicBezTo>
                  <a:pt x="9" y="22725"/>
                  <a:pt x="-8" y="22488"/>
                  <a:pt x="4" y="22250"/>
                </a:cubicBezTo>
                <a:cubicBezTo>
                  <a:pt x="316" y="16129"/>
                  <a:pt x="2438" y="9556"/>
                  <a:pt x="11639" y="3581"/>
                </a:cubicBezTo>
                <a:cubicBezTo>
                  <a:pt x="19797" y="840"/>
                  <a:pt x="28086" y="58"/>
                  <a:pt x="34412" y="1"/>
                </a:cubicBezTo>
                <a:cubicBezTo>
                  <a:pt x="40738" y="-56"/>
                  <a:pt x="44911" y="1482"/>
                  <a:pt x="49594" y="3238"/>
                </a:cubicBezTo>
                <a:cubicBezTo>
                  <a:pt x="49568" y="9975"/>
                  <a:pt x="49801" y="16222"/>
                  <a:pt x="49775" y="22959"/>
                </a:cubicBezTo>
                <a:lnTo>
                  <a:pt x="18" y="22959"/>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 name="Bildplatzhalter 5">
            <a:extLst>
              <a:ext uri="{FF2B5EF4-FFF2-40B4-BE49-F238E27FC236}">
                <a16:creationId xmlns:a16="http://schemas.microsoft.com/office/drawing/2014/main" id="{66085D6F-F483-E340-9258-5BB9DF4DCEED}"/>
              </a:ext>
            </a:extLst>
          </p:cNvPr>
          <p:cNvSpPr>
            <a:spLocks noGrp="1"/>
          </p:cNvSpPr>
          <p:nvPr>
            <p:ph type="pic" sz="quarter" idx="14"/>
          </p:nvPr>
        </p:nvSpPr>
        <p:spPr>
          <a:xfrm>
            <a:off x="182702" y="750267"/>
            <a:ext cx="12136754" cy="6241082"/>
          </a:xfrm>
          <a:custGeom>
            <a:avLst/>
            <a:gdLst>
              <a:gd name="connsiteX0" fmla="*/ 1019460 w 12017375"/>
              <a:gd name="connsiteY0" fmla="*/ 0 h 6116637"/>
              <a:gd name="connsiteX1" fmla="*/ 10997915 w 12017375"/>
              <a:gd name="connsiteY1" fmla="*/ 0 h 6116637"/>
              <a:gd name="connsiteX2" fmla="*/ 12017375 w 12017375"/>
              <a:gd name="connsiteY2" fmla="*/ 1019460 h 6116637"/>
              <a:gd name="connsiteX3" fmla="*/ 12017375 w 12017375"/>
              <a:gd name="connsiteY3" fmla="*/ 6116637 h 6116637"/>
              <a:gd name="connsiteX4" fmla="*/ 0 w 12017375"/>
              <a:gd name="connsiteY4" fmla="*/ 6116637 h 6116637"/>
              <a:gd name="connsiteX5" fmla="*/ 0 w 12017375"/>
              <a:gd name="connsiteY5" fmla="*/ 1019460 h 6116637"/>
              <a:gd name="connsiteX6" fmla="*/ 1019460 w 12017375"/>
              <a:gd name="connsiteY6" fmla="*/ 0 h 6116637"/>
              <a:gd name="connsiteX0" fmla="*/ 1019460 w 12033278"/>
              <a:gd name="connsiteY0" fmla="*/ 0 h 6116637"/>
              <a:gd name="connsiteX1" fmla="*/ 10997915 w 12033278"/>
              <a:gd name="connsiteY1" fmla="*/ 0 h 6116637"/>
              <a:gd name="connsiteX2" fmla="*/ 12033278 w 12033278"/>
              <a:gd name="connsiteY2" fmla="*/ 637798 h 6116637"/>
              <a:gd name="connsiteX3" fmla="*/ 12017375 w 12033278"/>
              <a:gd name="connsiteY3" fmla="*/ 6116637 h 6116637"/>
              <a:gd name="connsiteX4" fmla="*/ 0 w 12033278"/>
              <a:gd name="connsiteY4" fmla="*/ 6116637 h 6116637"/>
              <a:gd name="connsiteX5" fmla="*/ 0 w 12033278"/>
              <a:gd name="connsiteY5" fmla="*/ 1019460 h 6116637"/>
              <a:gd name="connsiteX6" fmla="*/ 1019460 w 12033278"/>
              <a:gd name="connsiteY6" fmla="*/ 0 h 6116637"/>
              <a:gd name="connsiteX0" fmla="*/ 1019460 w 12140486"/>
              <a:gd name="connsiteY0" fmla="*/ 104917 h 6221554"/>
              <a:gd name="connsiteX1" fmla="*/ 10997915 w 12140486"/>
              <a:gd name="connsiteY1" fmla="*/ 104917 h 6221554"/>
              <a:gd name="connsiteX2" fmla="*/ 12033278 w 12140486"/>
              <a:gd name="connsiteY2" fmla="*/ 742715 h 6221554"/>
              <a:gd name="connsiteX3" fmla="*/ 12017375 w 12140486"/>
              <a:gd name="connsiteY3" fmla="*/ 6221554 h 6221554"/>
              <a:gd name="connsiteX4" fmla="*/ 0 w 12140486"/>
              <a:gd name="connsiteY4" fmla="*/ 6221554 h 6221554"/>
              <a:gd name="connsiteX5" fmla="*/ 0 w 12140486"/>
              <a:gd name="connsiteY5" fmla="*/ 1124377 h 6221554"/>
              <a:gd name="connsiteX6" fmla="*/ 1019460 w 12140486"/>
              <a:gd name="connsiteY6" fmla="*/ 104917 h 6221554"/>
              <a:gd name="connsiteX0" fmla="*/ 1019460 w 12033278"/>
              <a:gd name="connsiteY0" fmla="*/ 17607 h 6134244"/>
              <a:gd name="connsiteX1" fmla="*/ 9264530 w 12033278"/>
              <a:gd name="connsiteY1" fmla="*/ 1067179 h 6134244"/>
              <a:gd name="connsiteX2" fmla="*/ 12033278 w 12033278"/>
              <a:gd name="connsiteY2" fmla="*/ 655405 h 6134244"/>
              <a:gd name="connsiteX3" fmla="*/ 12017375 w 12033278"/>
              <a:gd name="connsiteY3" fmla="*/ 6134244 h 6134244"/>
              <a:gd name="connsiteX4" fmla="*/ 0 w 12033278"/>
              <a:gd name="connsiteY4" fmla="*/ 6134244 h 6134244"/>
              <a:gd name="connsiteX5" fmla="*/ 0 w 12033278"/>
              <a:gd name="connsiteY5" fmla="*/ 1037067 h 6134244"/>
              <a:gd name="connsiteX6" fmla="*/ 1019460 w 12033278"/>
              <a:gd name="connsiteY6" fmla="*/ 17607 h 6134244"/>
              <a:gd name="connsiteX0" fmla="*/ 1019460 w 12033278"/>
              <a:gd name="connsiteY0" fmla="*/ 104917 h 6221554"/>
              <a:gd name="connsiteX1" fmla="*/ 8580717 w 12033278"/>
              <a:gd name="connsiteY1" fmla="*/ 104917 h 6221554"/>
              <a:gd name="connsiteX2" fmla="*/ 12033278 w 12033278"/>
              <a:gd name="connsiteY2" fmla="*/ 742715 h 6221554"/>
              <a:gd name="connsiteX3" fmla="*/ 12017375 w 12033278"/>
              <a:gd name="connsiteY3" fmla="*/ 6221554 h 6221554"/>
              <a:gd name="connsiteX4" fmla="*/ 0 w 12033278"/>
              <a:gd name="connsiteY4" fmla="*/ 6221554 h 6221554"/>
              <a:gd name="connsiteX5" fmla="*/ 0 w 12033278"/>
              <a:gd name="connsiteY5" fmla="*/ 1124377 h 6221554"/>
              <a:gd name="connsiteX6" fmla="*/ 1019460 w 12033278"/>
              <a:gd name="connsiteY6" fmla="*/ 104917 h 6221554"/>
              <a:gd name="connsiteX0" fmla="*/ 1019460 w 12033278"/>
              <a:gd name="connsiteY0" fmla="*/ 104513 h 6221150"/>
              <a:gd name="connsiteX1" fmla="*/ 8580717 w 12033278"/>
              <a:gd name="connsiteY1" fmla="*/ 104513 h 6221150"/>
              <a:gd name="connsiteX2" fmla="*/ 12033278 w 12033278"/>
              <a:gd name="connsiteY2" fmla="*/ 742311 h 6221150"/>
              <a:gd name="connsiteX3" fmla="*/ 12017375 w 12033278"/>
              <a:gd name="connsiteY3" fmla="*/ 6221150 h 6221150"/>
              <a:gd name="connsiteX4" fmla="*/ 0 w 12033278"/>
              <a:gd name="connsiteY4" fmla="*/ 6221150 h 6221150"/>
              <a:gd name="connsiteX5" fmla="*/ 0 w 12033278"/>
              <a:gd name="connsiteY5" fmla="*/ 1123973 h 6221150"/>
              <a:gd name="connsiteX6" fmla="*/ 1019460 w 12033278"/>
              <a:gd name="connsiteY6" fmla="*/ 104513 h 6221150"/>
              <a:gd name="connsiteX0" fmla="*/ 1019460 w 12033278"/>
              <a:gd name="connsiteY0" fmla="*/ 104513 h 6221150"/>
              <a:gd name="connsiteX1" fmla="*/ 8580717 w 12033278"/>
              <a:gd name="connsiteY1" fmla="*/ 104513 h 6221150"/>
              <a:gd name="connsiteX2" fmla="*/ 12033278 w 12033278"/>
              <a:gd name="connsiteY2" fmla="*/ 742311 h 6221150"/>
              <a:gd name="connsiteX3" fmla="*/ 12017375 w 12033278"/>
              <a:gd name="connsiteY3" fmla="*/ 6221150 h 6221150"/>
              <a:gd name="connsiteX4" fmla="*/ 0 w 12033278"/>
              <a:gd name="connsiteY4" fmla="*/ 6221150 h 6221150"/>
              <a:gd name="connsiteX5" fmla="*/ 0 w 12033278"/>
              <a:gd name="connsiteY5" fmla="*/ 1123973 h 6221150"/>
              <a:gd name="connsiteX6" fmla="*/ 1019460 w 12033278"/>
              <a:gd name="connsiteY6" fmla="*/ 104513 h 6221150"/>
              <a:gd name="connsiteX0" fmla="*/ 1019460 w 12033278"/>
              <a:gd name="connsiteY0" fmla="*/ 59126 h 6175763"/>
              <a:gd name="connsiteX1" fmla="*/ 8533009 w 12033278"/>
              <a:gd name="connsiteY1" fmla="*/ 234054 h 6175763"/>
              <a:gd name="connsiteX2" fmla="*/ 12033278 w 12033278"/>
              <a:gd name="connsiteY2" fmla="*/ 696924 h 6175763"/>
              <a:gd name="connsiteX3" fmla="*/ 12017375 w 12033278"/>
              <a:gd name="connsiteY3" fmla="*/ 6175763 h 6175763"/>
              <a:gd name="connsiteX4" fmla="*/ 0 w 12033278"/>
              <a:gd name="connsiteY4" fmla="*/ 6175763 h 6175763"/>
              <a:gd name="connsiteX5" fmla="*/ 0 w 12033278"/>
              <a:gd name="connsiteY5" fmla="*/ 1078586 h 6175763"/>
              <a:gd name="connsiteX6" fmla="*/ 1019460 w 12033278"/>
              <a:gd name="connsiteY6" fmla="*/ 59126 h 6175763"/>
              <a:gd name="connsiteX0" fmla="*/ 1019460 w 12033278"/>
              <a:gd name="connsiteY0" fmla="*/ 59126 h 6175763"/>
              <a:gd name="connsiteX1" fmla="*/ 8533009 w 12033278"/>
              <a:gd name="connsiteY1" fmla="*/ 234054 h 6175763"/>
              <a:gd name="connsiteX2" fmla="*/ 12033278 w 12033278"/>
              <a:gd name="connsiteY2" fmla="*/ 696924 h 6175763"/>
              <a:gd name="connsiteX3" fmla="*/ 12017375 w 12033278"/>
              <a:gd name="connsiteY3" fmla="*/ 6175763 h 6175763"/>
              <a:gd name="connsiteX4" fmla="*/ 95416 w 12033278"/>
              <a:gd name="connsiteY4" fmla="*/ 6175763 h 6175763"/>
              <a:gd name="connsiteX5" fmla="*/ 0 w 12033278"/>
              <a:gd name="connsiteY5" fmla="*/ 1078586 h 6175763"/>
              <a:gd name="connsiteX6" fmla="*/ 1019460 w 12033278"/>
              <a:gd name="connsiteY6" fmla="*/ 59126 h 6175763"/>
              <a:gd name="connsiteX0" fmla="*/ 1030370 w 12044188"/>
              <a:gd name="connsiteY0" fmla="*/ 59126 h 6186396"/>
              <a:gd name="connsiteX1" fmla="*/ 8543919 w 12044188"/>
              <a:gd name="connsiteY1" fmla="*/ 234054 h 6186396"/>
              <a:gd name="connsiteX2" fmla="*/ 12044188 w 12044188"/>
              <a:gd name="connsiteY2" fmla="*/ 696924 h 6186396"/>
              <a:gd name="connsiteX3" fmla="*/ 12028285 w 12044188"/>
              <a:gd name="connsiteY3" fmla="*/ 6175763 h 6186396"/>
              <a:gd name="connsiteX4" fmla="*/ 0 w 12044188"/>
              <a:gd name="connsiteY4" fmla="*/ 6186396 h 6186396"/>
              <a:gd name="connsiteX5" fmla="*/ 10910 w 12044188"/>
              <a:gd name="connsiteY5" fmla="*/ 1078586 h 6186396"/>
              <a:gd name="connsiteX6" fmla="*/ 1030370 w 12044188"/>
              <a:gd name="connsiteY6" fmla="*/ 59126 h 6186396"/>
              <a:gd name="connsiteX0" fmla="*/ 10910 w 12044188"/>
              <a:gd name="connsiteY0" fmla="*/ 856682 h 5964492"/>
              <a:gd name="connsiteX1" fmla="*/ 8543919 w 12044188"/>
              <a:gd name="connsiteY1" fmla="*/ 12150 h 5964492"/>
              <a:gd name="connsiteX2" fmla="*/ 12044188 w 12044188"/>
              <a:gd name="connsiteY2" fmla="*/ 475020 h 5964492"/>
              <a:gd name="connsiteX3" fmla="*/ 12028285 w 12044188"/>
              <a:gd name="connsiteY3" fmla="*/ 5953859 h 5964492"/>
              <a:gd name="connsiteX4" fmla="*/ 0 w 12044188"/>
              <a:gd name="connsiteY4" fmla="*/ 5964492 h 5964492"/>
              <a:gd name="connsiteX5" fmla="*/ 10910 w 12044188"/>
              <a:gd name="connsiteY5" fmla="*/ 856682 h 5964492"/>
              <a:gd name="connsiteX0" fmla="*/ 33578 w 12077766"/>
              <a:gd name="connsiteY0" fmla="*/ 6319519 h 6319519"/>
              <a:gd name="connsiteX1" fmla="*/ 8577497 w 12077766"/>
              <a:gd name="connsiteY1" fmla="*/ 367177 h 6319519"/>
              <a:gd name="connsiteX2" fmla="*/ 12077766 w 12077766"/>
              <a:gd name="connsiteY2" fmla="*/ 830047 h 6319519"/>
              <a:gd name="connsiteX3" fmla="*/ 12061863 w 12077766"/>
              <a:gd name="connsiteY3" fmla="*/ 6308886 h 6319519"/>
              <a:gd name="connsiteX4" fmla="*/ 33578 w 12077766"/>
              <a:gd name="connsiteY4" fmla="*/ 6319519 h 6319519"/>
              <a:gd name="connsiteX0" fmla="*/ 0 w 12044188"/>
              <a:gd name="connsiteY0" fmla="*/ 6319519 h 6319519"/>
              <a:gd name="connsiteX1" fmla="*/ 8543919 w 12044188"/>
              <a:gd name="connsiteY1" fmla="*/ 367177 h 6319519"/>
              <a:gd name="connsiteX2" fmla="*/ 12044188 w 12044188"/>
              <a:gd name="connsiteY2" fmla="*/ 830047 h 6319519"/>
              <a:gd name="connsiteX3" fmla="*/ 12028285 w 12044188"/>
              <a:gd name="connsiteY3" fmla="*/ 6308886 h 6319519"/>
              <a:gd name="connsiteX4" fmla="*/ 0 w 12044188"/>
              <a:gd name="connsiteY4" fmla="*/ 6319519 h 6319519"/>
              <a:gd name="connsiteX0" fmla="*/ 0 w 12044188"/>
              <a:gd name="connsiteY0" fmla="*/ 5952536 h 5952536"/>
              <a:gd name="connsiteX1" fmla="*/ 8543919 w 12044188"/>
              <a:gd name="connsiteY1" fmla="*/ 194 h 5952536"/>
              <a:gd name="connsiteX2" fmla="*/ 12044188 w 12044188"/>
              <a:gd name="connsiteY2" fmla="*/ 463064 h 5952536"/>
              <a:gd name="connsiteX3" fmla="*/ 12028285 w 12044188"/>
              <a:gd name="connsiteY3" fmla="*/ 5941903 h 5952536"/>
              <a:gd name="connsiteX4" fmla="*/ 0 w 12044188"/>
              <a:gd name="connsiteY4" fmla="*/ 5952536 h 5952536"/>
              <a:gd name="connsiteX0" fmla="*/ 0 w 12044188"/>
              <a:gd name="connsiteY0" fmla="*/ 6101375 h 6101375"/>
              <a:gd name="connsiteX1" fmla="*/ 8044189 w 12044188"/>
              <a:gd name="connsiteY1" fmla="*/ 177 h 6101375"/>
              <a:gd name="connsiteX2" fmla="*/ 12044188 w 12044188"/>
              <a:gd name="connsiteY2" fmla="*/ 611903 h 6101375"/>
              <a:gd name="connsiteX3" fmla="*/ 12028285 w 12044188"/>
              <a:gd name="connsiteY3" fmla="*/ 6090742 h 6101375"/>
              <a:gd name="connsiteX4" fmla="*/ 0 w 12044188"/>
              <a:gd name="connsiteY4" fmla="*/ 6101375 h 6101375"/>
              <a:gd name="connsiteX0" fmla="*/ 0 w 12044188"/>
              <a:gd name="connsiteY0" fmla="*/ 6101440 h 6101440"/>
              <a:gd name="connsiteX1" fmla="*/ 8044189 w 12044188"/>
              <a:gd name="connsiteY1" fmla="*/ 242 h 6101440"/>
              <a:gd name="connsiteX2" fmla="*/ 12044188 w 12044188"/>
              <a:gd name="connsiteY2" fmla="*/ 611968 h 6101440"/>
              <a:gd name="connsiteX3" fmla="*/ 12028285 w 12044188"/>
              <a:gd name="connsiteY3" fmla="*/ 6090807 h 6101440"/>
              <a:gd name="connsiteX4" fmla="*/ 0 w 12044188"/>
              <a:gd name="connsiteY4" fmla="*/ 6101440 h 6101440"/>
              <a:gd name="connsiteX0" fmla="*/ 835 w 12045023"/>
              <a:gd name="connsiteY0" fmla="*/ 6101360 h 6101360"/>
              <a:gd name="connsiteX1" fmla="*/ 8045024 w 12045023"/>
              <a:gd name="connsiteY1" fmla="*/ 162 h 6101360"/>
              <a:gd name="connsiteX2" fmla="*/ 12045023 w 12045023"/>
              <a:gd name="connsiteY2" fmla="*/ 611888 h 6101360"/>
              <a:gd name="connsiteX3" fmla="*/ 12029120 w 12045023"/>
              <a:gd name="connsiteY3" fmla="*/ 6090727 h 6101360"/>
              <a:gd name="connsiteX4" fmla="*/ 835 w 12045023"/>
              <a:gd name="connsiteY4" fmla="*/ 6101360 h 6101360"/>
              <a:gd name="connsiteX0" fmla="*/ 6 w 12044194"/>
              <a:gd name="connsiteY0" fmla="*/ 6101370 h 6101370"/>
              <a:gd name="connsiteX1" fmla="*/ 8044195 w 12044194"/>
              <a:gd name="connsiteY1" fmla="*/ 172 h 6101370"/>
              <a:gd name="connsiteX2" fmla="*/ 12044194 w 12044194"/>
              <a:gd name="connsiteY2" fmla="*/ 611898 h 6101370"/>
              <a:gd name="connsiteX3" fmla="*/ 12028291 w 12044194"/>
              <a:gd name="connsiteY3" fmla="*/ 6090737 h 6101370"/>
              <a:gd name="connsiteX4" fmla="*/ 6 w 12044194"/>
              <a:gd name="connsiteY4" fmla="*/ 6101370 h 6101370"/>
              <a:gd name="connsiteX0" fmla="*/ 6 w 12044194"/>
              <a:gd name="connsiteY0" fmla="*/ 6102273 h 6102273"/>
              <a:gd name="connsiteX1" fmla="*/ 8044195 w 12044194"/>
              <a:gd name="connsiteY1" fmla="*/ 1075 h 6102273"/>
              <a:gd name="connsiteX2" fmla="*/ 12044194 w 12044194"/>
              <a:gd name="connsiteY2" fmla="*/ 612801 h 6102273"/>
              <a:gd name="connsiteX3" fmla="*/ 12028291 w 12044194"/>
              <a:gd name="connsiteY3" fmla="*/ 6091640 h 6102273"/>
              <a:gd name="connsiteX4" fmla="*/ 6 w 12044194"/>
              <a:gd name="connsiteY4" fmla="*/ 6102273 h 6102273"/>
              <a:gd name="connsiteX0" fmla="*/ 611102 w 12655290"/>
              <a:gd name="connsiteY0" fmla="*/ 6101198 h 6101198"/>
              <a:gd name="connsiteX1" fmla="*/ 2480433 w 12655290"/>
              <a:gd name="connsiteY1" fmla="*/ 2195725 h 6101198"/>
              <a:gd name="connsiteX2" fmla="*/ 8655291 w 12655290"/>
              <a:gd name="connsiteY2" fmla="*/ 0 h 6101198"/>
              <a:gd name="connsiteX3" fmla="*/ 12655290 w 12655290"/>
              <a:gd name="connsiteY3" fmla="*/ 611726 h 6101198"/>
              <a:gd name="connsiteX4" fmla="*/ 12639387 w 12655290"/>
              <a:gd name="connsiteY4" fmla="*/ 6090565 h 6101198"/>
              <a:gd name="connsiteX5" fmla="*/ 611102 w 12655290"/>
              <a:gd name="connsiteY5" fmla="*/ 6101198 h 6101198"/>
              <a:gd name="connsiteX0" fmla="*/ 611102 w 12655290"/>
              <a:gd name="connsiteY0" fmla="*/ 6101198 h 6101198"/>
              <a:gd name="connsiteX1" fmla="*/ 2480433 w 12655290"/>
              <a:gd name="connsiteY1" fmla="*/ 2195725 h 6101198"/>
              <a:gd name="connsiteX2" fmla="*/ 3616036 w 12655290"/>
              <a:gd name="connsiteY2" fmla="*/ 1531265 h 6101198"/>
              <a:gd name="connsiteX3" fmla="*/ 8655291 w 12655290"/>
              <a:gd name="connsiteY3" fmla="*/ 0 h 6101198"/>
              <a:gd name="connsiteX4" fmla="*/ 12655290 w 12655290"/>
              <a:gd name="connsiteY4" fmla="*/ 611726 h 6101198"/>
              <a:gd name="connsiteX5" fmla="*/ 12639387 w 12655290"/>
              <a:gd name="connsiteY5" fmla="*/ 6090565 h 6101198"/>
              <a:gd name="connsiteX6" fmla="*/ 611102 w 12655290"/>
              <a:gd name="connsiteY6" fmla="*/ 6101198 h 6101198"/>
              <a:gd name="connsiteX0" fmla="*/ 611102 w 12655290"/>
              <a:gd name="connsiteY0" fmla="*/ 6101198 h 6101198"/>
              <a:gd name="connsiteX1" fmla="*/ 2480433 w 12655290"/>
              <a:gd name="connsiteY1" fmla="*/ 2195725 h 6101198"/>
              <a:gd name="connsiteX2" fmla="*/ 3616036 w 12655290"/>
              <a:gd name="connsiteY2" fmla="*/ 1531265 h 6101198"/>
              <a:gd name="connsiteX3" fmla="*/ 4238336 w 12655290"/>
              <a:gd name="connsiteY3" fmla="*/ 1302665 h 6101198"/>
              <a:gd name="connsiteX4" fmla="*/ 8655291 w 12655290"/>
              <a:gd name="connsiteY4" fmla="*/ 0 h 6101198"/>
              <a:gd name="connsiteX5" fmla="*/ 12655290 w 12655290"/>
              <a:gd name="connsiteY5" fmla="*/ 611726 h 6101198"/>
              <a:gd name="connsiteX6" fmla="*/ 12639387 w 12655290"/>
              <a:gd name="connsiteY6" fmla="*/ 6090565 h 6101198"/>
              <a:gd name="connsiteX7" fmla="*/ 611102 w 12655290"/>
              <a:gd name="connsiteY7" fmla="*/ 6101198 h 6101198"/>
              <a:gd name="connsiteX0" fmla="*/ 611102 w 12655290"/>
              <a:gd name="connsiteY0" fmla="*/ 6101198 h 6101198"/>
              <a:gd name="connsiteX1" fmla="*/ 2480433 w 12655290"/>
              <a:gd name="connsiteY1" fmla="*/ 2195725 h 6101198"/>
              <a:gd name="connsiteX2" fmla="*/ 3616036 w 12655290"/>
              <a:gd name="connsiteY2" fmla="*/ 1531265 h 6101198"/>
              <a:gd name="connsiteX3" fmla="*/ 4238336 w 12655290"/>
              <a:gd name="connsiteY3" fmla="*/ 1302665 h 6101198"/>
              <a:gd name="connsiteX4" fmla="*/ 4536786 w 12655290"/>
              <a:gd name="connsiteY4" fmla="*/ 1194715 h 6101198"/>
              <a:gd name="connsiteX5" fmla="*/ 8655291 w 12655290"/>
              <a:gd name="connsiteY5" fmla="*/ 0 h 6101198"/>
              <a:gd name="connsiteX6" fmla="*/ 12655290 w 12655290"/>
              <a:gd name="connsiteY6" fmla="*/ 611726 h 6101198"/>
              <a:gd name="connsiteX7" fmla="*/ 12639387 w 12655290"/>
              <a:gd name="connsiteY7" fmla="*/ 6090565 h 6101198"/>
              <a:gd name="connsiteX8" fmla="*/ 611102 w 12655290"/>
              <a:gd name="connsiteY8" fmla="*/ 6101198 h 6101198"/>
              <a:gd name="connsiteX0" fmla="*/ 611102 w 12655290"/>
              <a:gd name="connsiteY0" fmla="*/ 6101198 h 6101198"/>
              <a:gd name="connsiteX1" fmla="*/ 2480433 w 12655290"/>
              <a:gd name="connsiteY1" fmla="*/ 2195725 h 6101198"/>
              <a:gd name="connsiteX2" fmla="*/ 3616036 w 12655290"/>
              <a:gd name="connsiteY2" fmla="*/ 1531265 h 6101198"/>
              <a:gd name="connsiteX3" fmla="*/ 4238336 w 12655290"/>
              <a:gd name="connsiteY3" fmla="*/ 1302665 h 6101198"/>
              <a:gd name="connsiteX4" fmla="*/ 4536786 w 12655290"/>
              <a:gd name="connsiteY4" fmla="*/ 1194715 h 6101198"/>
              <a:gd name="connsiteX5" fmla="*/ 5584536 w 12655290"/>
              <a:gd name="connsiteY5" fmla="*/ 826415 h 6101198"/>
              <a:gd name="connsiteX6" fmla="*/ 8655291 w 12655290"/>
              <a:gd name="connsiteY6" fmla="*/ 0 h 6101198"/>
              <a:gd name="connsiteX7" fmla="*/ 12655290 w 12655290"/>
              <a:gd name="connsiteY7" fmla="*/ 611726 h 6101198"/>
              <a:gd name="connsiteX8" fmla="*/ 12639387 w 12655290"/>
              <a:gd name="connsiteY8" fmla="*/ 6090565 h 6101198"/>
              <a:gd name="connsiteX9" fmla="*/ 611102 w 12655290"/>
              <a:gd name="connsiteY9" fmla="*/ 6101198 h 6101198"/>
              <a:gd name="connsiteX0" fmla="*/ 611102 w 12655290"/>
              <a:gd name="connsiteY0" fmla="*/ 6101907 h 6101907"/>
              <a:gd name="connsiteX1" fmla="*/ 2480433 w 12655290"/>
              <a:gd name="connsiteY1" fmla="*/ 2196434 h 6101907"/>
              <a:gd name="connsiteX2" fmla="*/ 3616036 w 12655290"/>
              <a:gd name="connsiteY2" fmla="*/ 1531974 h 6101907"/>
              <a:gd name="connsiteX3" fmla="*/ 4238336 w 12655290"/>
              <a:gd name="connsiteY3" fmla="*/ 1303374 h 6101907"/>
              <a:gd name="connsiteX4" fmla="*/ 4536786 w 12655290"/>
              <a:gd name="connsiteY4" fmla="*/ 1195424 h 6101907"/>
              <a:gd name="connsiteX5" fmla="*/ 5584536 w 12655290"/>
              <a:gd name="connsiteY5" fmla="*/ 827124 h 6101907"/>
              <a:gd name="connsiteX6" fmla="*/ 6537036 w 12655290"/>
              <a:gd name="connsiteY6" fmla="*/ 496924 h 6101907"/>
              <a:gd name="connsiteX7" fmla="*/ 8655291 w 12655290"/>
              <a:gd name="connsiteY7" fmla="*/ 709 h 6101907"/>
              <a:gd name="connsiteX8" fmla="*/ 12655290 w 12655290"/>
              <a:gd name="connsiteY8" fmla="*/ 612435 h 6101907"/>
              <a:gd name="connsiteX9" fmla="*/ 12639387 w 12655290"/>
              <a:gd name="connsiteY9" fmla="*/ 6091274 h 6101907"/>
              <a:gd name="connsiteX10" fmla="*/ 611102 w 12655290"/>
              <a:gd name="connsiteY10" fmla="*/ 6101907 h 6101907"/>
              <a:gd name="connsiteX0" fmla="*/ 611102 w 12655290"/>
              <a:gd name="connsiteY0" fmla="*/ 6119644 h 6119644"/>
              <a:gd name="connsiteX1" fmla="*/ 2480433 w 12655290"/>
              <a:gd name="connsiteY1" fmla="*/ 2214171 h 6119644"/>
              <a:gd name="connsiteX2" fmla="*/ 3616036 w 12655290"/>
              <a:gd name="connsiteY2" fmla="*/ 1549711 h 6119644"/>
              <a:gd name="connsiteX3" fmla="*/ 4238336 w 12655290"/>
              <a:gd name="connsiteY3" fmla="*/ 1321111 h 6119644"/>
              <a:gd name="connsiteX4" fmla="*/ 4536786 w 12655290"/>
              <a:gd name="connsiteY4" fmla="*/ 1213161 h 6119644"/>
              <a:gd name="connsiteX5" fmla="*/ 5584536 w 12655290"/>
              <a:gd name="connsiteY5" fmla="*/ 844861 h 6119644"/>
              <a:gd name="connsiteX6" fmla="*/ 6537036 w 12655290"/>
              <a:gd name="connsiteY6" fmla="*/ 514661 h 6119644"/>
              <a:gd name="connsiteX7" fmla="*/ 7451436 w 12655290"/>
              <a:gd name="connsiteY7" fmla="*/ 190812 h 6119644"/>
              <a:gd name="connsiteX8" fmla="*/ 8655291 w 12655290"/>
              <a:gd name="connsiteY8" fmla="*/ 18446 h 6119644"/>
              <a:gd name="connsiteX9" fmla="*/ 12655290 w 12655290"/>
              <a:gd name="connsiteY9" fmla="*/ 630172 h 6119644"/>
              <a:gd name="connsiteX10" fmla="*/ 12639387 w 12655290"/>
              <a:gd name="connsiteY10" fmla="*/ 6109011 h 6119644"/>
              <a:gd name="connsiteX11" fmla="*/ 611102 w 12655290"/>
              <a:gd name="connsiteY11" fmla="*/ 6119644 h 6119644"/>
              <a:gd name="connsiteX0" fmla="*/ 611102 w 12655290"/>
              <a:gd name="connsiteY0" fmla="*/ 6158561 h 6158561"/>
              <a:gd name="connsiteX1" fmla="*/ 2480433 w 12655290"/>
              <a:gd name="connsiteY1" fmla="*/ 2253088 h 6158561"/>
              <a:gd name="connsiteX2" fmla="*/ 3616036 w 12655290"/>
              <a:gd name="connsiteY2" fmla="*/ 1588628 h 6158561"/>
              <a:gd name="connsiteX3" fmla="*/ 4238336 w 12655290"/>
              <a:gd name="connsiteY3" fmla="*/ 1360028 h 6158561"/>
              <a:gd name="connsiteX4" fmla="*/ 4536786 w 12655290"/>
              <a:gd name="connsiteY4" fmla="*/ 1252078 h 6158561"/>
              <a:gd name="connsiteX5" fmla="*/ 5584536 w 12655290"/>
              <a:gd name="connsiteY5" fmla="*/ 883778 h 6158561"/>
              <a:gd name="connsiteX6" fmla="*/ 6537036 w 12655290"/>
              <a:gd name="connsiteY6" fmla="*/ 553578 h 6158561"/>
              <a:gd name="connsiteX7" fmla="*/ 7451436 w 12655290"/>
              <a:gd name="connsiteY7" fmla="*/ 229729 h 6158561"/>
              <a:gd name="connsiteX8" fmla="*/ 8003886 w 12655290"/>
              <a:gd name="connsiteY8" fmla="*/ 45579 h 6158561"/>
              <a:gd name="connsiteX9" fmla="*/ 8655291 w 12655290"/>
              <a:gd name="connsiteY9" fmla="*/ 57363 h 6158561"/>
              <a:gd name="connsiteX10" fmla="*/ 12655290 w 12655290"/>
              <a:gd name="connsiteY10" fmla="*/ 669089 h 6158561"/>
              <a:gd name="connsiteX11" fmla="*/ 12639387 w 12655290"/>
              <a:gd name="connsiteY11" fmla="*/ 6147928 h 6158561"/>
              <a:gd name="connsiteX12" fmla="*/ 611102 w 12655290"/>
              <a:gd name="connsiteY12" fmla="*/ 6158561 h 6158561"/>
              <a:gd name="connsiteX0" fmla="*/ 611102 w 12655290"/>
              <a:gd name="connsiteY0" fmla="*/ 6112574 h 6112574"/>
              <a:gd name="connsiteX1" fmla="*/ 2480433 w 12655290"/>
              <a:gd name="connsiteY1" fmla="*/ 2207101 h 6112574"/>
              <a:gd name="connsiteX2" fmla="*/ 3616036 w 12655290"/>
              <a:gd name="connsiteY2" fmla="*/ 1542641 h 6112574"/>
              <a:gd name="connsiteX3" fmla="*/ 4238336 w 12655290"/>
              <a:gd name="connsiteY3" fmla="*/ 1314041 h 6112574"/>
              <a:gd name="connsiteX4" fmla="*/ 4536786 w 12655290"/>
              <a:gd name="connsiteY4" fmla="*/ 1206091 h 6112574"/>
              <a:gd name="connsiteX5" fmla="*/ 5584536 w 12655290"/>
              <a:gd name="connsiteY5" fmla="*/ 837791 h 6112574"/>
              <a:gd name="connsiteX6" fmla="*/ 6537036 w 12655290"/>
              <a:gd name="connsiteY6" fmla="*/ 507591 h 6112574"/>
              <a:gd name="connsiteX7" fmla="*/ 7451436 w 12655290"/>
              <a:gd name="connsiteY7" fmla="*/ 183742 h 6112574"/>
              <a:gd name="connsiteX8" fmla="*/ 6689436 w 12655290"/>
              <a:gd name="connsiteY8" fmla="*/ 221842 h 6112574"/>
              <a:gd name="connsiteX9" fmla="*/ 8655291 w 12655290"/>
              <a:gd name="connsiteY9" fmla="*/ 11376 h 6112574"/>
              <a:gd name="connsiteX10" fmla="*/ 12655290 w 12655290"/>
              <a:gd name="connsiteY10" fmla="*/ 623102 h 6112574"/>
              <a:gd name="connsiteX11" fmla="*/ 12639387 w 12655290"/>
              <a:gd name="connsiteY11" fmla="*/ 6101941 h 6112574"/>
              <a:gd name="connsiteX12" fmla="*/ 611102 w 12655290"/>
              <a:gd name="connsiteY12" fmla="*/ 6112574 h 6112574"/>
              <a:gd name="connsiteX0" fmla="*/ 611102 w 12728687"/>
              <a:gd name="connsiteY0" fmla="*/ 6112574 h 6112574"/>
              <a:gd name="connsiteX1" fmla="*/ 2480433 w 12728687"/>
              <a:gd name="connsiteY1" fmla="*/ 2207101 h 6112574"/>
              <a:gd name="connsiteX2" fmla="*/ 3616036 w 12728687"/>
              <a:gd name="connsiteY2" fmla="*/ 1542641 h 6112574"/>
              <a:gd name="connsiteX3" fmla="*/ 4238336 w 12728687"/>
              <a:gd name="connsiteY3" fmla="*/ 1314041 h 6112574"/>
              <a:gd name="connsiteX4" fmla="*/ 4536786 w 12728687"/>
              <a:gd name="connsiteY4" fmla="*/ 1206091 h 6112574"/>
              <a:gd name="connsiteX5" fmla="*/ 5584536 w 12728687"/>
              <a:gd name="connsiteY5" fmla="*/ 837791 h 6112574"/>
              <a:gd name="connsiteX6" fmla="*/ 6537036 w 12728687"/>
              <a:gd name="connsiteY6" fmla="*/ 507591 h 6112574"/>
              <a:gd name="connsiteX7" fmla="*/ 12721936 w 12728687"/>
              <a:gd name="connsiteY7" fmla="*/ 1282292 h 6112574"/>
              <a:gd name="connsiteX8" fmla="*/ 6689436 w 12728687"/>
              <a:gd name="connsiteY8" fmla="*/ 221842 h 6112574"/>
              <a:gd name="connsiteX9" fmla="*/ 8655291 w 12728687"/>
              <a:gd name="connsiteY9" fmla="*/ 11376 h 6112574"/>
              <a:gd name="connsiteX10" fmla="*/ 12655290 w 12728687"/>
              <a:gd name="connsiteY10" fmla="*/ 623102 h 6112574"/>
              <a:gd name="connsiteX11" fmla="*/ 12639387 w 12728687"/>
              <a:gd name="connsiteY11" fmla="*/ 6101941 h 6112574"/>
              <a:gd name="connsiteX12" fmla="*/ 611102 w 12728687"/>
              <a:gd name="connsiteY12" fmla="*/ 6112574 h 6112574"/>
              <a:gd name="connsiteX0" fmla="*/ 611102 w 12768007"/>
              <a:gd name="connsiteY0" fmla="*/ 6112574 h 6112574"/>
              <a:gd name="connsiteX1" fmla="*/ 2480433 w 12768007"/>
              <a:gd name="connsiteY1" fmla="*/ 2207101 h 6112574"/>
              <a:gd name="connsiteX2" fmla="*/ 3616036 w 12768007"/>
              <a:gd name="connsiteY2" fmla="*/ 1542641 h 6112574"/>
              <a:gd name="connsiteX3" fmla="*/ 4238336 w 12768007"/>
              <a:gd name="connsiteY3" fmla="*/ 1314041 h 6112574"/>
              <a:gd name="connsiteX4" fmla="*/ 4536786 w 12768007"/>
              <a:gd name="connsiteY4" fmla="*/ 1206091 h 6112574"/>
              <a:gd name="connsiteX5" fmla="*/ 5584536 w 12768007"/>
              <a:gd name="connsiteY5" fmla="*/ 837791 h 6112574"/>
              <a:gd name="connsiteX6" fmla="*/ 12677486 w 12768007"/>
              <a:gd name="connsiteY6" fmla="*/ 1472791 h 6112574"/>
              <a:gd name="connsiteX7" fmla="*/ 12721936 w 12768007"/>
              <a:gd name="connsiteY7" fmla="*/ 1282292 h 6112574"/>
              <a:gd name="connsiteX8" fmla="*/ 6689436 w 12768007"/>
              <a:gd name="connsiteY8" fmla="*/ 221842 h 6112574"/>
              <a:gd name="connsiteX9" fmla="*/ 8655291 w 12768007"/>
              <a:gd name="connsiteY9" fmla="*/ 11376 h 6112574"/>
              <a:gd name="connsiteX10" fmla="*/ 12655290 w 12768007"/>
              <a:gd name="connsiteY10" fmla="*/ 623102 h 6112574"/>
              <a:gd name="connsiteX11" fmla="*/ 12639387 w 12768007"/>
              <a:gd name="connsiteY11" fmla="*/ 6101941 h 6112574"/>
              <a:gd name="connsiteX12" fmla="*/ 611102 w 12768007"/>
              <a:gd name="connsiteY12" fmla="*/ 6112574 h 6112574"/>
              <a:gd name="connsiteX0" fmla="*/ 611102 w 12768007"/>
              <a:gd name="connsiteY0" fmla="*/ 6112574 h 6112574"/>
              <a:gd name="connsiteX1" fmla="*/ 2480433 w 12768007"/>
              <a:gd name="connsiteY1" fmla="*/ 2207101 h 6112574"/>
              <a:gd name="connsiteX2" fmla="*/ 4555836 w 12768007"/>
              <a:gd name="connsiteY2" fmla="*/ 1974441 h 6112574"/>
              <a:gd name="connsiteX3" fmla="*/ 4238336 w 12768007"/>
              <a:gd name="connsiteY3" fmla="*/ 1314041 h 6112574"/>
              <a:gd name="connsiteX4" fmla="*/ 4536786 w 12768007"/>
              <a:gd name="connsiteY4" fmla="*/ 1206091 h 6112574"/>
              <a:gd name="connsiteX5" fmla="*/ 5584536 w 12768007"/>
              <a:gd name="connsiteY5" fmla="*/ 837791 h 6112574"/>
              <a:gd name="connsiteX6" fmla="*/ 12677486 w 12768007"/>
              <a:gd name="connsiteY6" fmla="*/ 1472791 h 6112574"/>
              <a:gd name="connsiteX7" fmla="*/ 12721936 w 12768007"/>
              <a:gd name="connsiteY7" fmla="*/ 1282292 h 6112574"/>
              <a:gd name="connsiteX8" fmla="*/ 6689436 w 12768007"/>
              <a:gd name="connsiteY8" fmla="*/ 221842 h 6112574"/>
              <a:gd name="connsiteX9" fmla="*/ 8655291 w 12768007"/>
              <a:gd name="connsiteY9" fmla="*/ 11376 h 6112574"/>
              <a:gd name="connsiteX10" fmla="*/ 12655290 w 12768007"/>
              <a:gd name="connsiteY10" fmla="*/ 623102 h 6112574"/>
              <a:gd name="connsiteX11" fmla="*/ 12639387 w 12768007"/>
              <a:gd name="connsiteY11" fmla="*/ 6101941 h 6112574"/>
              <a:gd name="connsiteX12" fmla="*/ 611102 w 12768007"/>
              <a:gd name="connsiteY12" fmla="*/ 6112574 h 6112574"/>
              <a:gd name="connsiteX0" fmla="*/ 611102 w 12768007"/>
              <a:gd name="connsiteY0" fmla="*/ 6112574 h 6112574"/>
              <a:gd name="connsiteX1" fmla="*/ 2480433 w 12768007"/>
              <a:gd name="connsiteY1" fmla="*/ 2207101 h 6112574"/>
              <a:gd name="connsiteX2" fmla="*/ 4555836 w 12768007"/>
              <a:gd name="connsiteY2" fmla="*/ 1974441 h 6112574"/>
              <a:gd name="connsiteX3" fmla="*/ 7857836 w 12768007"/>
              <a:gd name="connsiteY3" fmla="*/ 2031591 h 6112574"/>
              <a:gd name="connsiteX4" fmla="*/ 4536786 w 12768007"/>
              <a:gd name="connsiteY4" fmla="*/ 1206091 h 6112574"/>
              <a:gd name="connsiteX5" fmla="*/ 5584536 w 12768007"/>
              <a:gd name="connsiteY5" fmla="*/ 837791 h 6112574"/>
              <a:gd name="connsiteX6" fmla="*/ 12677486 w 12768007"/>
              <a:gd name="connsiteY6" fmla="*/ 1472791 h 6112574"/>
              <a:gd name="connsiteX7" fmla="*/ 12721936 w 12768007"/>
              <a:gd name="connsiteY7" fmla="*/ 1282292 h 6112574"/>
              <a:gd name="connsiteX8" fmla="*/ 6689436 w 12768007"/>
              <a:gd name="connsiteY8" fmla="*/ 221842 h 6112574"/>
              <a:gd name="connsiteX9" fmla="*/ 8655291 w 12768007"/>
              <a:gd name="connsiteY9" fmla="*/ 11376 h 6112574"/>
              <a:gd name="connsiteX10" fmla="*/ 12655290 w 12768007"/>
              <a:gd name="connsiteY10" fmla="*/ 623102 h 6112574"/>
              <a:gd name="connsiteX11" fmla="*/ 12639387 w 12768007"/>
              <a:gd name="connsiteY11" fmla="*/ 6101941 h 6112574"/>
              <a:gd name="connsiteX12" fmla="*/ 611102 w 12768007"/>
              <a:gd name="connsiteY12" fmla="*/ 6112574 h 6112574"/>
              <a:gd name="connsiteX0" fmla="*/ 611102 w 12768007"/>
              <a:gd name="connsiteY0" fmla="*/ 6112574 h 6112574"/>
              <a:gd name="connsiteX1" fmla="*/ 2480433 w 12768007"/>
              <a:gd name="connsiteY1" fmla="*/ 2207101 h 6112574"/>
              <a:gd name="connsiteX2" fmla="*/ 4555836 w 12768007"/>
              <a:gd name="connsiteY2" fmla="*/ 1974441 h 6112574"/>
              <a:gd name="connsiteX3" fmla="*/ 12709236 w 12768007"/>
              <a:gd name="connsiteY3" fmla="*/ 1555341 h 6112574"/>
              <a:gd name="connsiteX4" fmla="*/ 4536786 w 12768007"/>
              <a:gd name="connsiteY4" fmla="*/ 1206091 h 6112574"/>
              <a:gd name="connsiteX5" fmla="*/ 5584536 w 12768007"/>
              <a:gd name="connsiteY5" fmla="*/ 837791 h 6112574"/>
              <a:gd name="connsiteX6" fmla="*/ 12677486 w 12768007"/>
              <a:gd name="connsiteY6" fmla="*/ 1472791 h 6112574"/>
              <a:gd name="connsiteX7" fmla="*/ 12721936 w 12768007"/>
              <a:gd name="connsiteY7" fmla="*/ 1282292 h 6112574"/>
              <a:gd name="connsiteX8" fmla="*/ 6689436 w 12768007"/>
              <a:gd name="connsiteY8" fmla="*/ 221842 h 6112574"/>
              <a:gd name="connsiteX9" fmla="*/ 8655291 w 12768007"/>
              <a:gd name="connsiteY9" fmla="*/ 11376 h 6112574"/>
              <a:gd name="connsiteX10" fmla="*/ 12655290 w 12768007"/>
              <a:gd name="connsiteY10" fmla="*/ 623102 h 6112574"/>
              <a:gd name="connsiteX11" fmla="*/ 12639387 w 12768007"/>
              <a:gd name="connsiteY11" fmla="*/ 6101941 h 6112574"/>
              <a:gd name="connsiteX12" fmla="*/ 611102 w 12768007"/>
              <a:gd name="connsiteY12" fmla="*/ 6112574 h 6112574"/>
              <a:gd name="connsiteX0" fmla="*/ 611102 w 12768007"/>
              <a:gd name="connsiteY0" fmla="*/ 6112574 h 6112574"/>
              <a:gd name="connsiteX1" fmla="*/ 2480433 w 12768007"/>
              <a:gd name="connsiteY1" fmla="*/ 2207101 h 6112574"/>
              <a:gd name="connsiteX2" fmla="*/ 4555836 w 12768007"/>
              <a:gd name="connsiteY2" fmla="*/ 1974441 h 6112574"/>
              <a:gd name="connsiteX3" fmla="*/ 12709236 w 12768007"/>
              <a:gd name="connsiteY3" fmla="*/ 1555341 h 6112574"/>
              <a:gd name="connsiteX4" fmla="*/ 2942936 w 12768007"/>
              <a:gd name="connsiteY4" fmla="*/ 1841091 h 6112574"/>
              <a:gd name="connsiteX5" fmla="*/ 5584536 w 12768007"/>
              <a:gd name="connsiteY5" fmla="*/ 837791 h 6112574"/>
              <a:gd name="connsiteX6" fmla="*/ 12677486 w 12768007"/>
              <a:gd name="connsiteY6" fmla="*/ 1472791 h 6112574"/>
              <a:gd name="connsiteX7" fmla="*/ 12721936 w 12768007"/>
              <a:gd name="connsiteY7" fmla="*/ 1282292 h 6112574"/>
              <a:gd name="connsiteX8" fmla="*/ 6689436 w 12768007"/>
              <a:gd name="connsiteY8" fmla="*/ 221842 h 6112574"/>
              <a:gd name="connsiteX9" fmla="*/ 8655291 w 12768007"/>
              <a:gd name="connsiteY9" fmla="*/ 11376 h 6112574"/>
              <a:gd name="connsiteX10" fmla="*/ 12655290 w 12768007"/>
              <a:gd name="connsiteY10" fmla="*/ 623102 h 6112574"/>
              <a:gd name="connsiteX11" fmla="*/ 12639387 w 12768007"/>
              <a:gd name="connsiteY11" fmla="*/ 6101941 h 6112574"/>
              <a:gd name="connsiteX12" fmla="*/ 611102 w 12768007"/>
              <a:gd name="connsiteY12" fmla="*/ 6112574 h 6112574"/>
              <a:gd name="connsiteX0" fmla="*/ 611102 w 12768007"/>
              <a:gd name="connsiteY0" fmla="*/ 6112574 h 6112574"/>
              <a:gd name="connsiteX1" fmla="*/ 2480433 w 12768007"/>
              <a:gd name="connsiteY1" fmla="*/ 2207101 h 6112574"/>
              <a:gd name="connsiteX2" fmla="*/ 4555836 w 12768007"/>
              <a:gd name="connsiteY2" fmla="*/ 1974441 h 6112574"/>
              <a:gd name="connsiteX3" fmla="*/ 12709236 w 12768007"/>
              <a:gd name="connsiteY3" fmla="*/ 1555341 h 6112574"/>
              <a:gd name="connsiteX4" fmla="*/ 2942936 w 12768007"/>
              <a:gd name="connsiteY4" fmla="*/ 1841091 h 6112574"/>
              <a:gd name="connsiteX5" fmla="*/ 6244936 w 12768007"/>
              <a:gd name="connsiteY5" fmla="*/ 329791 h 6112574"/>
              <a:gd name="connsiteX6" fmla="*/ 12677486 w 12768007"/>
              <a:gd name="connsiteY6" fmla="*/ 1472791 h 6112574"/>
              <a:gd name="connsiteX7" fmla="*/ 12721936 w 12768007"/>
              <a:gd name="connsiteY7" fmla="*/ 1282292 h 6112574"/>
              <a:gd name="connsiteX8" fmla="*/ 6689436 w 12768007"/>
              <a:gd name="connsiteY8" fmla="*/ 221842 h 6112574"/>
              <a:gd name="connsiteX9" fmla="*/ 8655291 w 12768007"/>
              <a:gd name="connsiteY9" fmla="*/ 11376 h 6112574"/>
              <a:gd name="connsiteX10" fmla="*/ 12655290 w 12768007"/>
              <a:gd name="connsiteY10" fmla="*/ 623102 h 6112574"/>
              <a:gd name="connsiteX11" fmla="*/ 12639387 w 12768007"/>
              <a:gd name="connsiteY11" fmla="*/ 6101941 h 6112574"/>
              <a:gd name="connsiteX12" fmla="*/ 611102 w 12768007"/>
              <a:gd name="connsiteY12" fmla="*/ 6112574 h 6112574"/>
              <a:gd name="connsiteX0" fmla="*/ 0 w 12156905"/>
              <a:gd name="connsiteY0" fmla="*/ 6112574 h 6112574"/>
              <a:gd name="connsiteX1" fmla="*/ 1869331 w 12156905"/>
              <a:gd name="connsiteY1" fmla="*/ 2207101 h 6112574"/>
              <a:gd name="connsiteX2" fmla="*/ 3944734 w 12156905"/>
              <a:gd name="connsiteY2" fmla="*/ 1974441 h 6112574"/>
              <a:gd name="connsiteX3" fmla="*/ 12098134 w 12156905"/>
              <a:gd name="connsiteY3" fmla="*/ 1555341 h 6112574"/>
              <a:gd name="connsiteX4" fmla="*/ 2331834 w 12156905"/>
              <a:gd name="connsiteY4" fmla="*/ 1841091 h 6112574"/>
              <a:gd name="connsiteX5" fmla="*/ 5633834 w 12156905"/>
              <a:gd name="connsiteY5" fmla="*/ 329791 h 6112574"/>
              <a:gd name="connsiteX6" fmla="*/ 12066384 w 12156905"/>
              <a:gd name="connsiteY6" fmla="*/ 1472791 h 6112574"/>
              <a:gd name="connsiteX7" fmla="*/ 12110834 w 12156905"/>
              <a:gd name="connsiteY7" fmla="*/ 1282292 h 6112574"/>
              <a:gd name="connsiteX8" fmla="*/ 6078334 w 12156905"/>
              <a:gd name="connsiteY8" fmla="*/ 221842 h 6112574"/>
              <a:gd name="connsiteX9" fmla="*/ 8044189 w 12156905"/>
              <a:gd name="connsiteY9" fmla="*/ 11376 h 6112574"/>
              <a:gd name="connsiteX10" fmla="*/ 12044188 w 12156905"/>
              <a:gd name="connsiteY10" fmla="*/ 623102 h 6112574"/>
              <a:gd name="connsiteX11" fmla="*/ 12028285 w 12156905"/>
              <a:gd name="connsiteY11" fmla="*/ 6101941 h 6112574"/>
              <a:gd name="connsiteX12" fmla="*/ 0 w 12156905"/>
              <a:gd name="connsiteY12" fmla="*/ 6112574 h 6112574"/>
              <a:gd name="connsiteX0" fmla="*/ 0 w 12131766"/>
              <a:gd name="connsiteY0" fmla="*/ 6112574 h 6112574"/>
              <a:gd name="connsiteX1" fmla="*/ 1844192 w 12131766"/>
              <a:gd name="connsiteY1" fmla="*/ 2207101 h 6112574"/>
              <a:gd name="connsiteX2" fmla="*/ 3919595 w 12131766"/>
              <a:gd name="connsiteY2" fmla="*/ 1974441 h 6112574"/>
              <a:gd name="connsiteX3" fmla="*/ 12072995 w 12131766"/>
              <a:gd name="connsiteY3" fmla="*/ 1555341 h 6112574"/>
              <a:gd name="connsiteX4" fmla="*/ 2306695 w 12131766"/>
              <a:gd name="connsiteY4" fmla="*/ 1841091 h 6112574"/>
              <a:gd name="connsiteX5" fmla="*/ 5608695 w 12131766"/>
              <a:gd name="connsiteY5" fmla="*/ 329791 h 6112574"/>
              <a:gd name="connsiteX6" fmla="*/ 12041245 w 12131766"/>
              <a:gd name="connsiteY6" fmla="*/ 1472791 h 6112574"/>
              <a:gd name="connsiteX7" fmla="*/ 12085695 w 12131766"/>
              <a:gd name="connsiteY7" fmla="*/ 1282292 h 6112574"/>
              <a:gd name="connsiteX8" fmla="*/ 6053195 w 12131766"/>
              <a:gd name="connsiteY8" fmla="*/ 221842 h 6112574"/>
              <a:gd name="connsiteX9" fmla="*/ 8019050 w 12131766"/>
              <a:gd name="connsiteY9" fmla="*/ 11376 h 6112574"/>
              <a:gd name="connsiteX10" fmla="*/ 12019049 w 12131766"/>
              <a:gd name="connsiteY10" fmla="*/ 623102 h 6112574"/>
              <a:gd name="connsiteX11" fmla="*/ 12003146 w 12131766"/>
              <a:gd name="connsiteY11" fmla="*/ 6101941 h 6112574"/>
              <a:gd name="connsiteX12" fmla="*/ 0 w 12131766"/>
              <a:gd name="connsiteY12" fmla="*/ 6112574 h 6112574"/>
              <a:gd name="connsiteX0" fmla="*/ 0 w 12131766"/>
              <a:gd name="connsiteY0" fmla="*/ 6112574 h 6112574"/>
              <a:gd name="connsiteX1" fmla="*/ 1844192 w 12131766"/>
              <a:gd name="connsiteY1" fmla="*/ 2207101 h 6112574"/>
              <a:gd name="connsiteX2" fmla="*/ 3919595 w 12131766"/>
              <a:gd name="connsiteY2" fmla="*/ 1974441 h 6112574"/>
              <a:gd name="connsiteX3" fmla="*/ 12072995 w 12131766"/>
              <a:gd name="connsiteY3" fmla="*/ 1555341 h 6112574"/>
              <a:gd name="connsiteX4" fmla="*/ 2306695 w 12131766"/>
              <a:gd name="connsiteY4" fmla="*/ 1841091 h 6112574"/>
              <a:gd name="connsiteX5" fmla="*/ 5608695 w 12131766"/>
              <a:gd name="connsiteY5" fmla="*/ 329791 h 6112574"/>
              <a:gd name="connsiteX6" fmla="*/ 12041245 w 12131766"/>
              <a:gd name="connsiteY6" fmla="*/ 1472791 h 6112574"/>
              <a:gd name="connsiteX7" fmla="*/ 12085695 w 12131766"/>
              <a:gd name="connsiteY7" fmla="*/ 1282292 h 6112574"/>
              <a:gd name="connsiteX8" fmla="*/ 6053195 w 12131766"/>
              <a:gd name="connsiteY8" fmla="*/ 221842 h 6112574"/>
              <a:gd name="connsiteX9" fmla="*/ 8019050 w 12131766"/>
              <a:gd name="connsiteY9" fmla="*/ 11376 h 6112574"/>
              <a:gd name="connsiteX10" fmla="*/ 12019049 w 12131766"/>
              <a:gd name="connsiteY10" fmla="*/ 623102 h 6112574"/>
              <a:gd name="connsiteX11" fmla="*/ 12003146 w 12131766"/>
              <a:gd name="connsiteY11" fmla="*/ 6101941 h 6112574"/>
              <a:gd name="connsiteX12" fmla="*/ 0 w 12131766"/>
              <a:gd name="connsiteY12" fmla="*/ 6112574 h 6112574"/>
              <a:gd name="connsiteX0" fmla="*/ 0 w 12131766"/>
              <a:gd name="connsiteY0" fmla="*/ 6112574 h 6112574"/>
              <a:gd name="connsiteX1" fmla="*/ 2114427 w 12131766"/>
              <a:gd name="connsiteY1" fmla="*/ 2012281 h 6112574"/>
              <a:gd name="connsiteX2" fmla="*/ 3919595 w 12131766"/>
              <a:gd name="connsiteY2" fmla="*/ 1974441 h 6112574"/>
              <a:gd name="connsiteX3" fmla="*/ 12072995 w 12131766"/>
              <a:gd name="connsiteY3" fmla="*/ 1555341 h 6112574"/>
              <a:gd name="connsiteX4" fmla="*/ 2306695 w 12131766"/>
              <a:gd name="connsiteY4" fmla="*/ 1841091 h 6112574"/>
              <a:gd name="connsiteX5" fmla="*/ 5608695 w 12131766"/>
              <a:gd name="connsiteY5" fmla="*/ 329791 h 6112574"/>
              <a:gd name="connsiteX6" fmla="*/ 12041245 w 12131766"/>
              <a:gd name="connsiteY6" fmla="*/ 1472791 h 6112574"/>
              <a:gd name="connsiteX7" fmla="*/ 12085695 w 12131766"/>
              <a:gd name="connsiteY7" fmla="*/ 1282292 h 6112574"/>
              <a:gd name="connsiteX8" fmla="*/ 6053195 w 12131766"/>
              <a:gd name="connsiteY8" fmla="*/ 221842 h 6112574"/>
              <a:gd name="connsiteX9" fmla="*/ 8019050 w 12131766"/>
              <a:gd name="connsiteY9" fmla="*/ 11376 h 6112574"/>
              <a:gd name="connsiteX10" fmla="*/ 12019049 w 12131766"/>
              <a:gd name="connsiteY10" fmla="*/ 623102 h 6112574"/>
              <a:gd name="connsiteX11" fmla="*/ 12003146 w 12131766"/>
              <a:gd name="connsiteY11" fmla="*/ 6101941 h 6112574"/>
              <a:gd name="connsiteX12" fmla="*/ 0 w 12131766"/>
              <a:gd name="connsiteY12" fmla="*/ 6112574 h 6112574"/>
              <a:gd name="connsiteX0" fmla="*/ 0 w 12131766"/>
              <a:gd name="connsiteY0" fmla="*/ 6112574 h 6112574"/>
              <a:gd name="connsiteX1" fmla="*/ 2114427 w 12131766"/>
              <a:gd name="connsiteY1" fmla="*/ 2012281 h 6112574"/>
              <a:gd name="connsiteX2" fmla="*/ 3919595 w 12131766"/>
              <a:gd name="connsiteY2" fmla="*/ 1974441 h 6112574"/>
              <a:gd name="connsiteX3" fmla="*/ 12072995 w 12131766"/>
              <a:gd name="connsiteY3" fmla="*/ 1555341 h 6112574"/>
              <a:gd name="connsiteX4" fmla="*/ 2306695 w 12131766"/>
              <a:gd name="connsiteY4" fmla="*/ 1841091 h 6112574"/>
              <a:gd name="connsiteX5" fmla="*/ 5608695 w 12131766"/>
              <a:gd name="connsiteY5" fmla="*/ 329791 h 6112574"/>
              <a:gd name="connsiteX6" fmla="*/ 12041245 w 12131766"/>
              <a:gd name="connsiteY6" fmla="*/ 1472791 h 6112574"/>
              <a:gd name="connsiteX7" fmla="*/ 12085695 w 12131766"/>
              <a:gd name="connsiteY7" fmla="*/ 1282292 h 6112574"/>
              <a:gd name="connsiteX8" fmla="*/ 6053195 w 12131766"/>
              <a:gd name="connsiteY8" fmla="*/ 221842 h 6112574"/>
              <a:gd name="connsiteX9" fmla="*/ 8019050 w 12131766"/>
              <a:gd name="connsiteY9" fmla="*/ 11376 h 6112574"/>
              <a:gd name="connsiteX10" fmla="*/ 12019049 w 12131766"/>
              <a:gd name="connsiteY10" fmla="*/ 623102 h 6112574"/>
              <a:gd name="connsiteX11" fmla="*/ 12003146 w 12131766"/>
              <a:gd name="connsiteY11" fmla="*/ 6101941 h 6112574"/>
              <a:gd name="connsiteX12" fmla="*/ 0 w 12131766"/>
              <a:gd name="connsiteY12" fmla="*/ 6112574 h 6112574"/>
              <a:gd name="connsiteX0" fmla="*/ 0 w 12131766"/>
              <a:gd name="connsiteY0" fmla="*/ 6112574 h 6112574"/>
              <a:gd name="connsiteX1" fmla="*/ 2114427 w 12131766"/>
              <a:gd name="connsiteY1" fmla="*/ 2012281 h 6112574"/>
              <a:gd name="connsiteX2" fmla="*/ 3919595 w 12131766"/>
              <a:gd name="connsiteY2" fmla="*/ 1974441 h 6112574"/>
              <a:gd name="connsiteX3" fmla="*/ 12072995 w 12131766"/>
              <a:gd name="connsiteY3" fmla="*/ 1555341 h 6112574"/>
              <a:gd name="connsiteX4" fmla="*/ 2306695 w 12131766"/>
              <a:gd name="connsiteY4" fmla="*/ 1841091 h 6112574"/>
              <a:gd name="connsiteX5" fmla="*/ 5608695 w 12131766"/>
              <a:gd name="connsiteY5" fmla="*/ 329791 h 6112574"/>
              <a:gd name="connsiteX6" fmla="*/ 12041245 w 12131766"/>
              <a:gd name="connsiteY6" fmla="*/ 1472791 h 6112574"/>
              <a:gd name="connsiteX7" fmla="*/ 12085695 w 12131766"/>
              <a:gd name="connsiteY7" fmla="*/ 1282292 h 6112574"/>
              <a:gd name="connsiteX8" fmla="*/ 6053195 w 12131766"/>
              <a:gd name="connsiteY8" fmla="*/ 221842 h 6112574"/>
              <a:gd name="connsiteX9" fmla="*/ 8019050 w 12131766"/>
              <a:gd name="connsiteY9" fmla="*/ 11376 h 6112574"/>
              <a:gd name="connsiteX10" fmla="*/ 12019049 w 12131766"/>
              <a:gd name="connsiteY10" fmla="*/ 623102 h 6112574"/>
              <a:gd name="connsiteX11" fmla="*/ 12003146 w 12131766"/>
              <a:gd name="connsiteY11" fmla="*/ 6101941 h 6112574"/>
              <a:gd name="connsiteX12" fmla="*/ 0 w 12131766"/>
              <a:gd name="connsiteY12" fmla="*/ 6112574 h 6112574"/>
              <a:gd name="connsiteX0" fmla="*/ 0 w 12131766"/>
              <a:gd name="connsiteY0" fmla="*/ 6112574 h 6112574"/>
              <a:gd name="connsiteX1" fmla="*/ 2114427 w 12131766"/>
              <a:gd name="connsiteY1" fmla="*/ 2012281 h 6112574"/>
              <a:gd name="connsiteX2" fmla="*/ 3919595 w 12131766"/>
              <a:gd name="connsiteY2" fmla="*/ 1974441 h 6112574"/>
              <a:gd name="connsiteX3" fmla="*/ 12072995 w 12131766"/>
              <a:gd name="connsiteY3" fmla="*/ 1555341 h 6112574"/>
              <a:gd name="connsiteX4" fmla="*/ 2306695 w 12131766"/>
              <a:gd name="connsiteY4" fmla="*/ 1841091 h 6112574"/>
              <a:gd name="connsiteX5" fmla="*/ 5608695 w 12131766"/>
              <a:gd name="connsiteY5" fmla="*/ 329791 h 6112574"/>
              <a:gd name="connsiteX6" fmla="*/ 12041245 w 12131766"/>
              <a:gd name="connsiteY6" fmla="*/ 1472791 h 6112574"/>
              <a:gd name="connsiteX7" fmla="*/ 12085695 w 12131766"/>
              <a:gd name="connsiteY7" fmla="*/ 1282292 h 6112574"/>
              <a:gd name="connsiteX8" fmla="*/ 6053195 w 12131766"/>
              <a:gd name="connsiteY8" fmla="*/ 221842 h 6112574"/>
              <a:gd name="connsiteX9" fmla="*/ 8019050 w 12131766"/>
              <a:gd name="connsiteY9" fmla="*/ 11376 h 6112574"/>
              <a:gd name="connsiteX10" fmla="*/ 12019049 w 12131766"/>
              <a:gd name="connsiteY10" fmla="*/ 623102 h 6112574"/>
              <a:gd name="connsiteX11" fmla="*/ 12003146 w 12131766"/>
              <a:gd name="connsiteY11" fmla="*/ 6101941 h 6112574"/>
              <a:gd name="connsiteX12" fmla="*/ 0 w 12131766"/>
              <a:gd name="connsiteY12" fmla="*/ 6112574 h 6112574"/>
              <a:gd name="connsiteX0" fmla="*/ 0 w 12131766"/>
              <a:gd name="connsiteY0" fmla="*/ 6112574 h 6112574"/>
              <a:gd name="connsiteX1" fmla="*/ 2114427 w 12131766"/>
              <a:gd name="connsiteY1" fmla="*/ 2012281 h 6112574"/>
              <a:gd name="connsiteX2" fmla="*/ 3919595 w 12131766"/>
              <a:gd name="connsiteY2" fmla="*/ 1974441 h 6112574"/>
              <a:gd name="connsiteX3" fmla="*/ 12072995 w 12131766"/>
              <a:gd name="connsiteY3" fmla="*/ 1555341 h 6112574"/>
              <a:gd name="connsiteX4" fmla="*/ 2306695 w 12131766"/>
              <a:gd name="connsiteY4" fmla="*/ 1841091 h 6112574"/>
              <a:gd name="connsiteX5" fmla="*/ 5608695 w 12131766"/>
              <a:gd name="connsiteY5" fmla="*/ 329791 h 6112574"/>
              <a:gd name="connsiteX6" fmla="*/ 12041245 w 12131766"/>
              <a:gd name="connsiteY6" fmla="*/ 1472791 h 6112574"/>
              <a:gd name="connsiteX7" fmla="*/ 12085695 w 12131766"/>
              <a:gd name="connsiteY7" fmla="*/ 1282292 h 6112574"/>
              <a:gd name="connsiteX8" fmla="*/ 6053195 w 12131766"/>
              <a:gd name="connsiteY8" fmla="*/ 221842 h 6112574"/>
              <a:gd name="connsiteX9" fmla="*/ 8019050 w 12131766"/>
              <a:gd name="connsiteY9" fmla="*/ 11376 h 6112574"/>
              <a:gd name="connsiteX10" fmla="*/ 12019049 w 12131766"/>
              <a:gd name="connsiteY10" fmla="*/ 623102 h 6112574"/>
              <a:gd name="connsiteX11" fmla="*/ 12003146 w 12131766"/>
              <a:gd name="connsiteY11" fmla="*/ 6101941 h 6112574"/>
              <a:gd name="connsiteX12" fmla="*/ 0 w 12131766"/>
              <a:gd name="connsiteY12" fmla="*/ 6112574 h 6112574"/>
              <a:gd name="connsiteX0" fmla="*/ 0 w 12131766"/>
              <a:gd name="connsiteY0" fmla="*/ 6112574 h 6112574"/>
              <a:gd name="connsiteX1" fmla="*/ 2114427 w 12131766"/>
              <a:gd name="connsiteY1" fmla="*/ 2012281 h 6112574"/>
              <a:gd name="connsiteX2" fmla="*/ 3919595 w 12131766"/>
              <a:gd name="connsiteY2" fmla="*/ 1974441 h 6112574"/>
              <a:gd name="connsiteX3" fmla="*/ 12072995 w 12131766"/>
              <a:gd name="connsiteY3" fmla="*/ 1555341 h 6112574"/>
              <a:gd name="connsiteX4" fmla="*/ 6774410 w 12131766"/>
              <a:gd name="connsiteY4" fmla="*/ 1220429 h 6112574"/>
              <a:gd name="connsiteX5" fmla="*/ 2306695 w 12131766"/>
              <a:gd name="connsiteY5" fmla="*/ 1841091 h 6112574"/>
              <a:gd name="connsiteX6" fmla="*/ 5608695 w 12131766"/>
              <a:gd name="connsiteY6" fmla="*/ 329791 h 6112574"/>
              <a:gd name="connsiteX7" fmla="*/ 12041245 w 12131766"/>
              <a:gd name="connsiteY7" fmla="*/ 1472791 h 6112574"/>
              <a:gd name="connsiteX8" fmla="*/ 12085695 w 12131766"/>
              <a:gd name="connsiteY8" fmla="*/ 1282292 h 6112574"/>
              <a:gd name="connsiteX9" fmla="*/ 6053195 w 12131766"/>
              <a:gd name="connsiteY9" fmla="*/ 221842 h 6112574"/>
              <a:gd name="connsiteX10" fmla="*/ 8019050 w 12131766"/>
              <a:gd name="connsiteY10" fmla="*/ 11376 h 6112574"/>
              <a:gd name="connsiteX11" fmla="*/ 12019049 w 12131766"/>
              <a:gd name="connsiteY11" fmla="*/ 623102 h 6112574"/>
              <a:gd name="connsiteX12" fmla="*/ 12003146 w 12131766"/>
              <a:gd name="connsiteY12" fmla="*/ 6101941 h 6112574"/>
              <a:gd name="connsiteX13" fmla="*/ 0 w 12131766"/>
              <a:gd name="connsiteY13" fmla="*/ 6112574 h 6112574"/>
              <a:gd name="connsiteX0" fmla="*/ 0 w 12131766"/>
              <a:gd name="connsiteY0" fmla="*/ 6112574 h 6112574"/>
              <a:gd name="connsiteX1" fmla="*/ 2114427 w 12131766"/>
              <a:gd name="connsiteY1" fmla="*/ 2012281 h 6112574"/>
              <a:gd name="connsiteX2" fmla="*/ 3919595 w 12131766"/>
              <a:gd name="connsiteY2" fmla="*/ 1974441 h 6112574"/>
              <a:gd name="connsiteX3" fmla="*/ 12072995 w 12131766"/>
              <a:gd name="connsiteY3" fmla="*/ 1555341 h 6112574"/>
              <a:gd name="connsiteX4" fmla="*/ 6774410 w 12131766"/>
              <a:gd name="connsiteY4" fmla="*/ 1220429 h 6112574"/>
              <a:gd name="connsiteX5" fmla="*/ 2306695 w 12131766"/>
              <a:gd name="connsiteY5" fmla="*/ 1841091 h 6112574"/>
              <a:gd name="connsiteX6" fmla="*/ 5608695 w 12131766"/>
              <a:gd name="connsiteY6" fmla="*/ 329791 h 6112574"/>
              <a:gd name="connsiteX7" fmla="*/ 12041245 w 12131766"/>
              <a:gd name="connsiteY7" fmla="*/ 1472791 h 6112574"/>
              <a:gd name="connsiteX8" fmla="*/ 12085695 w 12131766"/>
              <a:gd name="connsiteY8" fmla="*/ 1282292 h 6112574"/>
              <a:gd name="connsiteX9" fmla="*/ 6053195 w 12131766"/>
              <a:gd name="connsiteY9" fmla="*/ 221842 h 6112574"/>
              <a:gd name="connsiteX10" fmla="*/ 8019050 w 12131766"/>
              <a:gd name="connsiteY10" fmla="*/ 11376 h 6112574"/>
              <a:gd name="connsiteX11" fmla="*/ 12019049 w 12131766"/>
              <a:gd name="connsiteY11" fmla="*/ 623102 h 6112574"/>
              <a:gd name="connsiteX12" fmla="*/ 12003146 w 12131766"/>
              <a:gd name="connsiteY12" fmla="*/ 6101941 h 6112574"/>
              <a:gd name="connsiteX13" fmla="*/ 0 w 12131766"/>
              <a:gd name="connsiteY13" fmla="*/ 6112574 h 6112574"/>
              <a:gd name="connsiteX0" fmla="*/ 0 w 12131766"/>
              <a:gd name="connsiteY0" fmla="*/ 6112574 h 6112574"/>
              <a:gd name="connsiteX1" fmla="*/ 2114427 w 12131766"/>
              <a:gd name="connsiteY1" fmla="*/ 2012281 h 6112574"/>
              <a:gd name="connsiteX2" fmla="*/ 6561195 w 12131766"/>
              <a:gd name="connsiteY2" fmla="*/ 1669641 h 6112574"/>
              <a:gd name="connsiteX3" fmla="*/ 12072995 w 12131766"/>
              <a:gd name="connsiteY3" fmla="*/ 1555341 h 6112574"/>
              <a:gd name="connsiteX4" fmla="*/ 6774410 w 12131766"/>
              <a:gd name="connsiteY4" fmla="*/ 1220429 h 6112574"/>
              <a:gd name="connsiteX5" fmla="*/ 2306695 w 12131766"/>
              <a:gd name="connsiteY5" fmla="*/ 1841091 h 6112574"/>
              <a:gd name="connsiteX6" fmla="*/ 5608695 w 12131766"/>
              <a:gd name="connsiteY6" fmla="*/ 329791 h 6112574"/>
              <a:gd name="connsiteX7" fmla="*/ 12041245 w 12131766"/>
              <a:gd name="connsiteY7" fmla="*/ 1472791 h 6112574"/>
              <a:gd name="connsiteX8" fmla="*/ 12085695 w 12131766"/>
              <a:gd name="connsiteY8" fmla="*/ 1282292 h 6112574"/>
              <a:gd name="connsiteX9" fmla="*/ 6053195 w 12131766"/>
              <a:gd name="connsiteY9" fmla="*/ 221842 h 6112574"/>
              <a:gd name="connsiteX10" fmla="*/ 8019050 w 12131766"/>
              <a:gd name="connsiteY10" fmla="*/ 11376 h 6112574"/>
              <a:gd name="connsiteX11" fmla="*/ 12019049 w 12131766"/>
              <a:gd name="connsiteY11" fmla="*/ 623102 h 6112574"/>
              <a:gd name="connsiteX12" fmla="*/ 12003146 w 12131766"/>
              <a:gd name="connsiteY12" fmla="*/ 6101941 h 6112574"/>
              <a:gd name="connsiteX13" fmla="*/ 0 w 12131766"/>
              <a:gd name="connsiteY13" fmla="*/ 6112574 h 6112574"/>
              <a:gd name="connsiteX0" fmla="*/ 0 w 12131766"/>
              <a:gd name="connsiteY0" fmla="*/ 6112574 h 6112574"/>
              <a:gd name="connsiteX1" fmla="*/ 2114427 w 12131766"/>
              <a:gd name="connsiteY1" fmla="*/ 2012281 h 6112574"/>
              <a:gd name="connsiteX2" fmla="*/ 6561195 w 12131766"/>
              <a:gd name="connsiteY2" fmla="*/ 1669641 h 6112574"/>
              <a:gd name="connsiteX3" fmla="*/ 12072995 w 12131766"/>
              <a:gd name="connsiteY3" fmla="*/ 1555341 h 6112574"/>
              <a:gd name="connsiteX4" fmla="*/ 6774410 w 12131766"/>
              <a:gd name="connsiteY4" fmla="*/ 1220429 h 6112574"/>
              <a:gd name="connsiteX5" fmla="*/ 2306695 w 12131766"/>
              <a:gd name="connsiteY5" fmla="*/ 1841091 h 6112574"/>
              <a:gd name="connsiteX6" fmla="*/ 5608695 w 12131766"/>
              <a:gd name="connsiteY6" fmla="*/ 329791 h 6112574"/>
              <a:gd name="connsiteX7" fmla="*/ 12041245 w 12131766"/>
              <a:gd name="connsiteY7" fmla="*/ 1472791 h 6112574"/>
              <a:gd name="connsiteX8" fmla="*/ 12085695 w 12131766"/>
              <a:gd name="connsiteY8" fmla="*/ 1282292 h 6112574"/>
              <a:gd name="connsiteX9" fmla="*/ 6053195 w 12131766"/>
              <a:gd name="connsiteY9" fmla="*/ 221842 h 6112574"/>
              <a:gd name="connsiteX10" fmla="*/ 8019050 w 12131766"/>
              <a:gd name="connsiteY10" fmla="*/ 11376 h 6112574"/>
              <a:gd name="connsiteX11" fmla="*/ 12019049 w 12131766"/>
              <a:gd name="connsiteY11" fmla="*/ 623102 h 6112574"/>
              <a:gd name="connsiteX12" fmla="*/ 12003146 w 12131766"/>
              <a:gd name="connsiteY12" fmla="*/ 6101941 h 6112574"/>
              <a:gd name="connsiteX13" fmla="*/ 0 w 12131766"/>
              <a:gd name="connsiteY13" fmla="*/ 6112574 h 6112574"/>
              <a:gd name="connsiteX0" fmla="*/ 0 w 12131766"/>
              <a:gd name="connsiteY0" fmla="*/ 6112574 h 6112574"/>
              <a:gd name="connsiteX1" fmla="*/ 2114427 w 12131766"/>
              <a:gd name="connsiteY1" fmla="*/ 2012281 h 6112574"/>
              <a:gd name="connsiteX2" fmla="*/ 6561195 w 12131766"/>
              <a:gd name="connsiteY2" fmla="*/ 1669641 h 6112574"/>
              <a:gd name="connsiteX3" fmla="*/ 12072995 w 12131766"/>
              <a:gd name="connsiteY3" fmla="*/ 1555341 h 6112574"/>
              <a:gd name="connsiteX4" fmla="*/ 6774410 w 12131766"/>
              <a:gd name="connsiteY4" fmla="*/ 1220429 h 6112574"/>
              <a:gd name="connsiteX5" fmla="*/ 2306695 w 12131766"/>
              <a:gd name="connsiteY5" fmla="*/ 1841091 h 6112574"/>
              <a:gd name="connsiteX6" fmla="*/ 5608695 w 12131766"/>
              <a:gd name="connsiteY6" fmla="*/ 329791 h 6112574"/>
              <a:gd name="connsiteX7" fmla="*/ 12041245 w 12131766"/>
              <a:gd name="connsiteY7" fmla="*/ 1472791 h 6112574"/>
              <a:gd name="connsiteX8" fmla="*/ 12085695 w 12131766"/>
              <a:gd name="connsiteY8" fmla="*/ 1282292 h 6112574"/>
              <a:gd name="connsiteX9" fmla="*/ 6053195 w 12131766"/>
              <a:gd name="connsiteY9" fmla="*/ 221842 h 6112574"/>
              <a:gd name="connsiteX10" fmla="*/ 8019050 w 12131766"/>
              <a:gd name="connsiteY10" fmla="*/ 11376 h 6112574"/>
              <a:gd name="connsiteX11" fmla="*/ 12019049 w 12131766"/>
              <a:gd name="connsiteY11" fmla="*/ 623102 h 6112574"/>
              <a:gd name="connsiteX12" fmla="*/ 12003146 w 12131766"/>
              <a:gd name="connsiteY12" fmla="*/ 6101941 h 6112574"/>
              <a:gd name="connsiteX13" fmla="*/ 0 w 12131766"/>
              <a:gd name="connsiteY13" fmla="*/ 6112574 h 6112574"/>
              <a:gd name="connsiteX0" fmla="*/ 0 w 12131766"/>
              <a:gd name="connsiteY0" fmla="*/ 6112574 h 6112574"/>
              <a:gd name="connsiteX1" fmla="*/ 2114427 w 12131766"/>
              <a:gd name="connsiteY1" fmla="*/ 2012281 h 6112574"/>
              <a:gd name="connsiteX2" fmla="*/ 6561195 w 12131766"/>
              <a:gd name="connsiteY2" fmla="*/ 1669641 h 6112574"/>
              <a:gd name="connsiteX3" fmla="*/ 12072995 w 12131766"/>
              <a:gd name="connsiteY3" fmla="*/ 1555341 h 6112574"/>
              <a:gd name="connsiteX4" fmla="*/ 6774410 w 12131766"/>
              <a:gd name="connsiteY4" fmla="*/ 1220429 h 6112574"/>
              <a:gd name="connsiteX5" fmla="*/ 2306695 w 12131766"/>
              <a:gd name="connsiteY5" fmla="*/ 1841091 h 6112574"/>
              <a:gd name="connsiteX6" fmla="*/ 5608695 w 12131766"/>
              <a:gd name="connsiteY6" fmla="*/ 329791 h 6112574"/>
              <a:gd name="connsiteX7" fmla="*/ 12041245 w 12131766"/>
              <a:gd name="connsiteY7" fmla="*/ 1472791 h 6112574"/>
              <a:gd name="connsiteX8" fmla="*/ 12085695 w 12131766"/>
              <a:gd name="connsiteY8" fmla="*/ 1282292 h 6112574"/>
              <a:gd name="connsiteX9" fmla="*/ 6053195 w 12131766"/>
              <a:gd name="connsiteY9" fmla="*/ 221842 h 6112574"/>
              <a:gd name="connsiteX10" fmla="*/ 8019050 w 12131766"/>
              <a:gd name="connsiteY10" fmla="*/ 11376 h 6112574"/>
              <a:gd name="connsiteX11" fmla="*/ 12019049 w 12131766"/>
              <a:gd name="connsiteY11" fmla="*/ 623102 h 6112574"/>
              <a:gd name="connsiteX12" fmla="*/ 12003146 w 12131766"/>
              <a:gd name="connsiteY12" fmla="*/ 6101941 h 6112574"/>
              <a:gd name="connsiteX13" fmla="*/ 0 w 12131766"/>
              <a:gd name="connsiteY13" fmla="*/ 6112574 h 6112574"/>
              <a:gd name="connsiteX0" fmla="*/ 0 w 12131766"/>
              <a:gd name="connsiteY0" fmla="*/ 6112574 h 6112574"/>
              <a:gd name="connsiteX1" fmla="*/ 2114427 w 12131766"/>
              <a:gd name="connsiteY1" fmla="*/ 2012281 h 6112574"/>
              <a:gd name="connsiteX2" fmla="*/ 6561195 w 12131766"/>
              <a:gd name="connsiteY2" fmla="*/ 1669641 h 6112574"/>
              <a:gd name="connsiteX3" fmla="*/ 12072995 w 12131766"/>
              <a:gd name="connsiteY3" fmla="*/ 1555341 h 6112574"/>
              <a:gd name="connsiteX4" fmla="*/ 6774410 w 12131766"/>
              <a:gd name="connsiteY4" fmla="*/ 1220429 h 6112574"/>
              <a:gd name="connsiteX5" fmla="*/ 2306695 w 12131766"/>
              <a:gd name="connsiteY5" fmla="*/ 1841091 h 6112574"/>
              <a:gd name="connsiteX6" fmla="*/ 5608695 w 12131766"/>
              <a:gd name="connsiteY6" fmla="*/ 329791 h 6112574"/>
              <a:gd name="connsiteX7" fmla="*/ 12041245 w 12131766"/>
              <a:gd name="connsiteY7" fmla="*/ 1472791 h 6112574"/>
              <a:gd name="connsiteX8" fmla="*/ 12085695 w 12131766"/>
              <a:gd name="connsiteY8" fmla="*/ 1282292 h 6112574"/>
              <a:gd name="connsiteX9" fmla="*/ 6053195 w 12131766"/>
              <a:gd name="connsiteY9" fmla="*/ 221842 h 6112574"/>
              <a:gd name="connsiteX10" fmla="*/ 8019050 w 12131766"/>
              <a:gd name="connsiteY10" fmla="*/ 11376 h 6112574"/>
              <a:gd name="connsiteX11" fmla="*/ 12019049 w 12131766"/>
              <a:gd name="connsiteY11" fmla="*/ 623102 h 6112574"/>
              <a:gd name="connsiteX12" fmla="*/ 12003146 w 12131766"/>
              <a:gd name="connsiteY12" fmla="*/ 6101941 h 6112574"/>
              <a:gd name="connsiteX13" fmla="*/ 0 w 12131766"/>
              <a:gd name="connsiteY13" fmla="*/ 6112574 h 6112574"/>
              <a:gd name="connsiteX0" fmla="*/ 0 w 12131766"/>
              <a:gd name="connsiteY0" fmla="*/ 6112574 h 6112574"/>
              <a:gd name="connsiteX1" fmla="*/ 2114427 w 12131766"/>
              <a:gd name="connsiteY1" fmla="*/ 2012281 h 6112574"/>
              <a:gd name="connsiteX2" fmla="*/ 6561195 w 12131766"/>
              <a:gd name="connsiteY2" fmla="*/ 1669641 h 6112574"/>
              <a:gd name="connsiteX3" fmla="*/ 12072995 w 12131766"/>
              <a:gd name="connsiteY3" fmla="*/ 1555341 h 6112574"/>
              <a:gd name="connsiteX4" fmla="*/ 6774410 w 12131766"/>
              <a:gd name="connsiteY4" fmla="*/ 1220429 h 6112574"/>
              <a:gd name="connsiteX5" fmla="*/ 2306695 w 12131766"/>
              <a:gd name="connsiteY5" fmla="*/ 1841091 h 6112574"/>
              <a:gd name="connsiteX6" fmla="*/ 5608695 w 12131766"/>
              <a:gd name="connsiteY6" fmla="*/ 329791 h 6112574"/>
              <a:gd name="connsiteX7" fmla="*/ 12041245 w 12131766"/>
              <a:gd name="connsiteY7" fmla="*/ 1472791 h 6112574"/>
              <a:gd name="connsiteX8" fmla="*/ 12085695 w 12131766"/>
              <a:gd name="connsiteY8" fmla="*/ 1282292 h 6112574"/>
              <a:gd name="connsiteX9" fmla="*/ 6053195 w 12131766"/>
              <a:gd name="connsiteY9" fmla="*/ 221842 h 6112574"/>
              <a:gd name="connsiteX10" fmla="*/ 8019050 w 12131766"/>
              <a:gd name="connsiteY10" fmla="*/ 11376 h 6112574"/>
              <a:gd name="connsiteX11" fmla="*/ 12019049 w 12131766"/>
              <a:gd name="connsiteY11" fmla="*/ 623102 h 6112574"/>
              <a:gd name="connsiteX12" fmla="*/ 12003146 w 12131766"/>
              <a:gd name="connsiteY12" fmla="*/ 6101941 h 6112574"/>
              <a:gd name="connsiteX13" fmla="*/ 0 w 12131766"/>
              <a:gd name="connsiteY13" fmla="*/ 6112574 h 6112574"/>
              <a:gd name="connsiteX0" fmla="*/ 0 w 12131766"/>
              <a:gd name="connsiteY0" fmla="*/ 6112050 h 6112050"/>
              <a:gd name="connsiteX1" fmla="*/ 2114427 w 12131766"/>
              <a:gd name="connsiteY1" fmla="*/ 2011757 h 6112050"/>
              <a:gd name="connsiteX2" fmla="*/ 6561195 w 12131766"/>
              <a:gd name="connsiteY2" fmla="*/ 1669117 h 6112050"/>
              <a:gd name="connsiteX3" fmla="*/ 12072995 w 12131766"/>
              <a:gd name="connsiteY3" fmla="*/ 1554817 h 6112050"/>
              <a:gd name="connsiteX4" fmla="*/ 6774410 w 12131766"/>
              <a:gd name="connsiteY4" fmla="*/ 1219905 h 6112050"/>
              <a:gd name="connsiteX5" fmla="*/ 2306695 w 12131766"/>
              <a:gd name="connsiteY5" fmla="*/ 1840567 h 6112050"/>
              <a:gd name="connsiteX6" fmla="*/ 5608695 w 12131766"/>
              <a:gd name="connsiteY6" fmla="*/ 329267 h 6112050"/>
              <a:gd name="connsiteX7" fmla="*/ 12041245 w 12131766"/>
              <a:gd name="connsiteY7" fmla="*/ 1472267 h 6112050"/>
              <a:gd name="connsiteX8" fmla="*/ 12085695 w 12131766"/>
              <a:gd name="connsiteY8" fmla="*/ 1281768 h 6112050"/>
              <a:gd name="connsiteX9" fmla="*/ 5888095 w 12131766"/>
              <a:gd name="connsiteY9" fmla="*/ 227668 h 6112050"/>
              <a:gd name="connsiteX10" fmla="*/ 8019050 w 12131766"/>
              <a:gd name="connsiteY10" fmla="*/ 10852 h 6112050"/>
              <a:gd name="connsiteX11" fmla="*/ 12019049 w 12131766"/>
              <a:gd name="connsiteY11" fmla="*/ 622578 h 6112050"/>
              <a:gd name="connsiteX12" fmla="*/ 12003146 w 12131766"/>
              <a:gd name="connsiteY12" fmla="*/ 6101417 h 6112050"/>
              <a:gd name="connsiteX13" fmla="*/ 0 w 12131766"/>
              <a:gd name="connsiteY13" fmla="*/ 6112050 h 6112050"/>
              <a:gd name="connsiteX0" fmla="*/ 0 w 12131766"/>
              <a:gd name="connsiteY0" fmla="*/ 6112050 h 6112050"/>
              <a:gd name="connsiteX1" fmla="*/ 2114427 w 12131766"/>
              <a:gd name="connsiteY1" fmla="*/ 2011757 h 6112050"/>
              <a:gd name="connsiteX2" fmla="*/ 6561195 w 12131766"/>
              <a:gd name="connsiteY2" fmla="*/ 1669117 h 6112050"/>
              <a:gd name="connsiteX3" fmla="*/ 12072995 w 12131766"/>
              <a:gd name="connsiteY3" fmla="*/ 1554817 h 6112050"/>
              <a:gd name="connsiteX4" fmla="*/ 6774410 w 12131766"/>
              <a:gd name="connsiteY4" fmla="*/ 1219905 h 6112050"/>
              <a:gd name="connsiteX5" fmla="*/ 2306695 w 12131766"/>
              <a:gd name="connsiteY5" fmla="*/ 1840567 h 6112050"/>
              <a:gd name="connsiteX6" fmla="*/ 5608695 w 12131766"/>
              <a:gd name="connsiteY6" fmla="*/ 329267 h 6112050"/>
              <a:gd name="connsiteX7" fmla="*/ 12041245 w 12131766"/>
              <a:gd name="connsiteY7" fmla="*/ 1472267 h 6112050"/>
              <a:gd name="connsiteX8" fmla="*/ 12085695 w 12131766"/>
              <a:gd name="connsiteY8" fmla="*/ 1281768 h 6112050"/>
              <a:gd name="connsiteX9" fmla="*/ 5888095 w 12131766"/>
              <a:gd name="connsiteY9" fmla="*/ 227668 h 6112050"/>
              <a:gd name="connsiteX10" fmla="*/ 8019050 w 12131766"/>
              <a:gd name="connsiteY10" fmla="*/ 10852 h 6112050"/>
              <a:gd name="connsiteX11" fmla="*/ 12019049 w 12131766"/>
              <a:gd name="connsiteY11" fmla="*/ 622578 h 6112050"/>
              <a:gd name="connsiteX12" fmla="*/ 12003146 w 12131766"/>
              <a:gd name="connsiteY12" fmla="*/ 6101417 h 6112050"/>
              <a:gd name="connsiteX13" fmla="*/ 0 w 12131766"/>
              <a:gd name="connsiteY13" fmla="*/ 6112050 h 6112050"/>
              <a:gd name="connsiteX0" fmla="*/ 0 w 12131766"/>
              <a:gd name="connsiteY0" fmla="*/ 6141396 h 6141396"/>
              <a:gd name="connsiteX1" fmla="*/ 2114427 w 12131766"/>
              <a:gd name="connsiteY1" fmla="*/ 2041103 h 6141396"/>
              <a:gd name="connsiteX2" fmla="*/ 6561195 w 12131766"/>
              <a:gd name="connsiteY2" fmla="*/ 1698463 h 6141396"/>
              <a:gd name="connsiteX3" fmla="*/ 12072995 w 12131766"/>
              <a:gd name="connsiteY3" fmla="*/ 1584163 h 6141396"/>
              <a:gd name="connsiteX4" fmla="*/ 6774410 w 12131766"/>
              <a:gd name="connsiteY4" fmla="*/ 1249251 h 6141396"/>
              <a:gd name="connsiteX5" fmla="*/ 2306695 w 12131766"/>
              <a:gd name="connsiteY5" fmla="*/ 1869913 h 6141396"/>
              <a:gd name="connsiteX6" fmla="*/ 5608695 w 12131766"/>
              <a:gd name="connsiteY6" fmla="*/ 358613 h 6141396"/>
              <a:gd name="connsiteX7" fmla="*/ 12041245 w 12131766"/>
              <a:gd name="connsiteY7" fmla="*/ 1501613 h 6141396"/>
              <a:gd name="connsiteX8" fmla="*/ 12085695 w 12131766"/>
              <a:gd name="connsiteY8" fmla="*/ 1311114 h 6141396"/>
              <a:gd name="connsiteX9" fmla="*/ 5888095 w 12131766"/>
              <a:gd name="connsiteY9" fmla="*/ 257014 h 6141396"/>
              <a:gd name="connsiteX10" fmla="*/ 8019050 w 12131766"/>
              <a:gd name="connsiteY10" fmla="*/ 40198 h 6141396"/>
              <a:gd name="connsiteX11" fmla="*/ 12019049 w 12131766"/>
              <a:gd name="connsiteY11" fmla="*/ 651924 h 6141396"/>
              <a:gd name="connsiteX12" fmla="*/ 12003146 w 12131766"/>
              <a:gd name="connsiteY12" fmla="*/ 6130763 h 6141396"/>
              <a:gd name="connsiteX13" fmla="*/ 0 w 12131766"/>
              <a:gd name="connsiteY13" fmla="*/ 6141396 h 6141396"/>
              <a:gd name="connsiteX0" fmla="*/ 0 w 12131766"/>
              <a:gd name="connsiteY0" fmla="*/ 6141396 h 6141396"/>
              <a:gd name="connsiteX1" fmla="*/ 2114427 w 12131766"/>
              <a:gd name="connsiteY1" fmla="*/ 2041103 h 6141396"/>
              <a:gd name="connsiteX2" fmla="*/ 6561195 w 12131766"/>
              <a:gd name="connsiteY2" fmla="*/ 1698463 h 6141396"/>
              <a:gd name="connsiteX3" fmla="*/ 12072995 w 12131766"/>
              <a:gd name="connsiteY3" fmla="*/ 1584163 h 6141396"/>
              <a:gd name="connsiteX4" fmla="*/ 6774410 w 12131766"/>
              <a:gd name="connsiteY4" fmla="*/ 1249251 h 6141396"/>
              <a:gd name="connsiteX5" fmla="*/ 2306695 w 12131766"/>
              <a:gd name="connsiteY5" fmla="*/ 1869913 h 6141396"/>
              <a:gd name="connsiteX6" fmla="*/ 5608695 w 12131766"/>
              <a:gd name="connsiteY6" fmla="*/ 358613 h 6141396"/>
              <a:gd name="connsiteX7" fmla="*/ 12041245 w 12131766"/>
              <a:gd name="connsiteY7" fmla="*/ 1501613 h 6141396"/>
              <a:gd name="connsiteX8" fmla="*/ 12085695 w 12131766"/>
              <a:gd name="connsiteY8" fmla="*/ 1311114 h 6141396"/>
              <a:gd name="connsiteX9" fmla="*/ 5888095 w 12131766"/>
              <a:gd name="connsiteY9" fmla="*/ 257014 h 6141396"/>
              <a:gd name="connsiteX10" fmla="*/ 8019050 w 12131766"/>
              <a:gd name="connsiteY10" fmla="*/ 40198 h 6141396"/>
              <a:gd name="connsiteX11" fmla="*/ 12019049 w 12131766"/>
              <a:gd name="connsiteY11" fmla="*/ 651924 h 6141396"/>
              <a:gd name="connsiteX12" fmla="*/ 12003146 w 12131766"/>
              <a:gd name="connsiteY12" fmla="*/ 6130763 h 6141396"/>
              <a:gd name="connsiteX13" fmla="*/ 0 w 12131766"/>
              <a:gd name="connsiteY13" fmla="*/ 6141396 h 6141396"/>
              <a:gd name="connsiteX0" fmla="*/ 0 w 12131766"/>
              <a:gd name="connsiteY0" fmla="*/ 6103915 h 6103915"/>
              <a:gd name="connsiteX1" fmla="*/ 2114427 w 12131766"/>
              <a:gd name="connsiteY1" fmla="*/ 2003622 h 6103915"/>
              <a:gd name="connsiteX2" fmla="*/ 6561195 w 12131766"/>
              <a:gd name="connsiteY2" fmla="*/ 1660982 h 6103915"/>
              <a:gd name="connsiteX3" fmla="*/ 12072995 w 12131766"/>
              <a:gd name="connsiteY3" fmla="*/ 1546682 h 6103915"/>
              <a:gd name="connsiteX4" fmla="*/ 6774410 w 12131766"/>
              <a:gd name="connsiteY4" fmla="*/ 1211770 h 6103915"/>
              <a:gd name="connsiteX5" fmla="*/ 2306695 w 12131766"/>
              <a:gd name="connsiteY5" fmla="*/ 1832432 h 6103915"/>
              <a:gd name="connsiteX6" fmla="*/ 5608695 w 12131766"/>
              <a:gd name="connsiteY6" fmla="*/ 321132 h 6103915"/>
              <a:gd name="connsiteX7" fmla="*/ 12041245 w 12131766"/>
              <a:gd name="connsiteY7" fmla="*/ 1464132 h 6103915"/>
              <a:gd name="connsiteX8" fmla="*/ 12085695 w 12131766"/>
              <a:gd name="connsiteY8" fmla="*/ 1273633 h 6103915"/>
              <a:gd name="connsiteX9" fmla="*/ 5888095 w 12131766"/>
              <a:gd name="connsiteY9" fmla="*/ 219533 h 6103915"/>
              <a:gd name="connsiteX10" fmla="*/ 9631950 w 12131766"/>
              <a:gd name="connsiteY10" fmla="*/ 59867 h 6103915"/>
              <a:gd name="connsiteX11" fmla="*/ 12019049 w 12131766"/>
              <a:gd name="connsiteY11" fmla="*/ 614443 h 6103915"/>
              <a:gd name="connsiteX12" fmla="*/ 12003146 w 12131766"/>
              <a:gd name="connsiteY12" fmla="*/ 6093282 h 6103915"/>
              <a:gd name="connsiteX13" fmla="*/ 0 w 12131766"/>
              <a:gd name="connsiteY13" fmla="*/ 6103915 h 6103915"/>
              <a:gd name="connsiteX0" fmla="*/ 0 w 12131766"/>
              <a:gd name="connsiteY0" fmla="*/ 6122937 h 6122937"/>
              <a:gd name="connsiteX1" fmla="*/ 2114427 w 12131766"/>
              <a:gd name="connsiteY1" fmla="*/ 2022644 h 6122937"/>
              <a:gd name="connsiteX2" fmla="*/ 6561195 w 12131766"/>
              <a:gd name="connsiteY2" fmla="*/ 1680004 h 6122937"/>
              <a:gd name="connsiteX3" fmla="*/ 12072995 w 12131766"/>
              <a:gd name="connsiteY3" fmla="*/ 1565704 h 6122937"/>
              <a:gd name="connsiteX4" fmla="*/ 6774410 w 12131766"/>
              <a:gd name="connsiteY4" fmla="*/ 1230792 h 6122937"/>
              <a:gd name="connsiteX5" fmla="*/ 2306695 w 12131766"/>
              <a:gd name="connsiteY5" fmla="*/ 1851454 h 6122937"/>
              <a:gd name="connsiteX6" fmla="*/ 5608695 w 12131766"/>
              <a:gd name="connsiteY6" fmla="*/ 340154 h 6122937"/>
              <a:gd name="connsiteX7" fmla="*/ 12041245 w 12131766"/>
              <a:gd name="connsiteY7" fmla="*/ 1483154 h 6122937"/>
              <a:gd name="connsiteX8" fmla="*/ 12085695 w 12131766"/>
              <a:gd name="connsiteY8" fmla="*/ 1292655 h 6122937"/>
              <a:gd name="connsiteX9" fmla="*/ 5888095 w 12131766"/>
              <a:gd name="connsiteY9" fmla="*/ 238555 h 6122937"/>
              <a:gd name="connsiteX10" fmla="*/ 9631950 w 12131766"/>
              <a:gd name="connsiteY10" fmla="*/ 78889 h 6122937"/>
              <a:gd name="connsiteX11" fmla="*/ 12019049 w 12131766"/>
              <a:gd name="connsiteY11" fmla="*/ 633465 h 6122937"/>
              <a:gd name="connsiteX12" fmla="*/ 12003146 w 12131766"/>
              <a:gd name="connsiteY12" fmla="*/ 6112304 h 6122937"/>
              <a:gd name="connsiteX13" fmla="*/ 0 w 12131766"/>
              <a:gd name="connsiteY13" fmla="*/ 6122937 h 6122937"/>
              <a:gd name="connsiteX0" fmla="*/ 0 w 12131766"/>
              <a:gd name="connsiteY0" fmla="*/ 6105671 h 6105671"/>
              <a:gd name="connsiteX1" fmla="*/ 2114427 w 12131766"/>
              <a:gd name="connsiteY1" fmla="*/ 2005378 h 6105671"/>
              <a:gd name="connsiteX2" fmla="*/ 6561195 w 12131766"/>
              <a:gd name="connsiteY2" fmla="*/ 1662738 h 6105671"/>
              <a:gd name="connsiteX3" fmla="*/ 12072995 w 12131766"/>
              <a:gd name="connsiteY3" fmla="*/ 1548438 h 6105671"/>
              <a:gd name="connsiteX4" fmla="*/ 6774410 w 12131766"/>
              <a:gd name="connsiteY4" fmla="*/ 1213526 h 6105671"/>
              <a:gd name="connsiteX5" fmla="*/ 2306695 w 12131766"/>
              <a:gd name="connsiteY5" fmla="*/ 1834188 h 6105671"/>
              <a:gd name="connsiteX6" fmla="*/ 5608695 w 12131766"/>
              <a:gd name="connsiteY6" fmla="*/ 322888 h 6105671"/>
              <a:gd name="connsiteX7" fmla="*/ 12041245 w 12131766"/>
              <a:gd name="connsiteY7" fmla="*/ 1465888 h 6105671"/>
              <a:gd name="connsiteX8" fmla="*/ 12085695 w 12131766"/>
              <a:gd name="connsiteY8" fmla="*/ 1275389 h 6105671"/>
              <a:gd name="connsiteX9" fmla="*/ 5888095 w 12131766"/>
              <a:gd name="connsiteY9" fmla="*/ 221289 h 6105671"/>
              <a:gd name="connsiteX10" fmla="*/ 9631950 w 12131766"/>
              <a:gd name="connsiteY10" fmla="*/ 61623 h 6105671"/>
              <a:gd name="connsiteX11" fmla="*/ 12082549 w 12131766"/>
              <a:gd name="connsiteY11" fmla="*/ 641599 h 6105671"/>
              <a:gd name="connsiteX12" fmla="*/ 12003146 w 12131766"/>
              <a:gd name="connsiteY12" fmla="*/ 6095038 h 6105671"/>
              <a:gd name="connsiteX13" fmla="*/ 0 w 12131766"/>
              <a:gd name="connsiteY13" fmla="*/ 6105671 h 6105671"/>
              <a:gd name="connsiteX0" fmla="*/ 0 w 12131766"/>
              <a:gd name="connsiteY0" fmla="*/ 6105671 h 6228388"/>
              <a:gd name="connsiteX1" fmla="*/ 2114427 w 12131766"/>
              <a:gd name="connsiteY1" fmla="*/ 2005378 h 6228388"/>
              <a:gd name="connsiteX2" fmla="*/ 6561195 w 12131766"/>
              <a:gd name="connsiteY2" fmla="*/ 1662738 h 6228388"/>
              <a:gd name="connsiteX3" fmla="*/ 12072995 w 12131766"/>
              <a:gd name="connsiteY3" fmla="*/ 1548438 h 6228388"/>
              <a:gd name="connsiteX4" fmla="*/ 6774410 w 12131766"/>
              <a:gd name="connsiteY4" fmla="*/ 1213526 h 6228388"/>
              <a:gd name="connsiteX5" fmla="*/ 2306695 w 12131766"/>
              <a:gd name="connsiteY5" fmla="*/ 1834188 h 6228388"/>
              <a:gd name="connsiteX6" fmla="*/ 5608695 w 12131766"/>
              <a:gd name="connsiteY6" fmla="*/ 322888 h 6228388"/>
              <a:gd name="connsiteX7" fmla="*/ 12041245 w 12131766"/>
              <a:gd name="connsiteY7" fmla="*/ 1465888 h 6228388"/>
              <a:gd name="connsiteX8" fmla="*/ 12085695 w 12131766"/>
              <a:gd name="connsiteY8" fmla="*/ 1275389 h 6228388"/>
              <a:gd name="connsiteX9" fmla="*/ 5888095 w 12131766"/>
              <a:gd name="connsiteY9" fmla="*/ 221289 h 6228388"/>
              <a:gd name="connsiteX10" fmla="*/ 9631950 w 12131766"/>
              <a:gd name="connsiteY10" fmla="*/ 61623 h 6228388"/>
              <a:gd name="connsiteX11" fmla="*/ 12082549 w 12131766"/>
              <a:gd name="connsiteY11" fmla="*/ 641599 h 6228388"/>
              <a:gd name="connsiteX12" fmla="*/ 12117446 w 12131766"/>
              <a:gd name="connsiteY12" fmla="*/ 6228388 h 6228388"/>
              <a:gd name="connsiteX13" fmla="*/ 0 w 12131766"/>
              <a:gd name="connsiteY13" fmla="*/ 6105671 h 6228388"/>
              <a:gd name="connsiteX0" fmla="*/ 0 w 12119066"/>
              <a:gd name="connsiteY0" fmla="*/ 6207271 h 6228388"/>
              <a:gd name="connsiteX1" fmla="*/ 2101727 w 12119066"/>
              <a:gd name="connsiteY1" fmla="*/ 2005378 h 6228388"/>
              <a:gd name="connsiteX2" fmla="*/ 6548495 w 12119066"/>
              <a:gd name="connsiteY2" fmla="*/ 1662738 h 6228388"/>
              <a:gd name="connsiteX3" fmla="*/ 12060295 w 12119066"/>
              <a:gd name="connsiteY3" fmla="*/ 1548438 h 6228388"/>
              <a:gd name="connsiteX4" fmla="*/ 6761710 w 12119066"/>
              <a:gd name="connsiteY4" fmla="*/ 1213526 h 6228388"/>
              <a:gd name="connsiteX5" fmla="*/ 2293995 w 12119066"/>
              <a:gd name="connsiteY5" fmla="*/ 1834188 h 6228388"/>
              <a:gd name="connsiteX6" fmla="*/ 5595995 w 12119066"/>
              <a:gd name="connsiteY6" fmla="*/ 322888 h 6228388"/>
              <a:gd name="connsiteX7" fmla="*/ 12028545 w 12119066"/>
              <a:gd name="connsiteY7" fmla="*/ 1465888 h 6228388"/>
              <a:gd name="connsiteX8" fmla="*/ 12072995 w 12119066"/>
              <a:gd name="connsiteY8" fmla="*/ 1275389 h 6228388"/>
              <a:gd name="connsiteX9" fmla="*/ 5875395 w 12119066"/>
              <a:gd name="connsiteY9" fmla="*/ 221289 h 6228388"/>
              <a:gd name="connsiteX10" fmla="*/ 9619250 w 12119066"/>
              <a:gd name="connsiteY10" fmla="*/ 61623 h 6228388"/>
              <a:gd name="connsiteX11" fmla="*/ 12069849 w 12119066"/>
              <a:gd name="connsiteY11" fmla="*/ 641599 h 6228388"/>
              <a:gd name="connsiteX12" fmla="*/ 12104746 w 12119066"/>
              <a:gd name="connsiteY12" fmla="*/ 6228388 h 6228388"/>
              <a:gd name="connsiteX13" fmla="*/ 0 w 12119066"/>
              <a:gd name="connsiteY13" fmla="*/ 6207271 h 6228388"/>
              <a:gd name="connsiteX0" fmla="*/ 0 w 12119066"/>
              <a:gd name="connsiteY0" fmla="*/ 6207271 h 6228388"/>
              <a:gd name="connsiteX1" fmla="*/ 2101727 w 12119066"/>
              <a:gd name="connsiteY1" fmla="*/ 2005378 h 6228388"/>
              <a:gd name="connsiteX2" fmla="*/ 6548495 w 12119066"/>
              <a:gd name="connsiteY2" fmla="*/ 1662738 h 6228388"/>
              <a:gd name="connsiteX3" fmla="*/ 12060295 w 12119066"/>
              <a:gd name="connsiteY3" fmla="*/ 1548438 h 6228388"/>
              <a:gd name="connsiteX4" fmla="*/ 6761710 w 12119066"/>
              <a:gd name="connsiteY4" fmla="*/ 1213526 h 6228388"/>
              <a:gd name="connsiteX5" fmla="*/ 2293995 w 12119066"/>
              <a:gd name="connsiteY5" fmla="*/ 1834188 h 6228388"/>
              <a:gd name="connsiteX6" fmla="*/ 5595995 w 12119066"/>
              <a:gd name="connsiteY6" fmla="*/ 322888 h 6228388"/>
              <a:gd name="connsiteX7" fmla="*/ 12028545 w 12119066"/>
              <a:gd name="connsiteY7" fmla="*/ 1465888 h 6228388"/>
              <a:gd name="connsiteX8" fmla="*/ 12072995 w 12119066"/>
              <a:gd name="connsiteY8" fmla="*/ 1275389 h 6228388"/>
              <a:gd name="connsiteX9" fmla="*/ 5875395 w 12119066"/>
              <a:gd name="connsiteY9" fmla="*/ 221289 h 6228388"/>
              <a:gd name="connsiteX10" fmla="*/ 9619250 w 12119066"/>
              <a:gd name="connsiteY10" fmla="*/ 61623 h 6228388"/>
              <a:gd name="connsiteX11" fmla="*/ 12069849 w 12119066"/>
              <a:gd name="connsiteY11" fmla="*/ 641599 h 6228388"/>
              <a:gd name="connsiteX12" fmla="*/ 12104746 w 12119066"/>
              <a:gd name="connsiteY12" fmla="*/ 6228388 h 6228388"/>
              <a:gd name="connsiteX13" fmla="*/ 0 w 12119066"/>
              <a:gd name="connsiteY13" fmla="*/ 6207271 h 6228388"/>
              <a:gd name="connsiteX0" fmla="*/ 0 w 12119066"/>
              <a:gd name="connsiteY0" fmla="*/ 6207271 h 6228388"/>
              <a:gd name="connsiteX1" fmla="*/ 2101727 w 12119066"/>
              <a:gd name="connsiteY1" fmla="*/ 2005378 h 6228388"/>
              <a:gd name="connsiteX2" fmla="*/ 6548495 w 12119066"/>
              <a:gd name="connsiteY2" fmla="*/ 1662738 h 6228388"/>
              <a:gd name="connsiteX3" fmla="*/ 12060295 w 12119066"/>
              <a:gd name="connsiteY3" fmla="*/ 1548438 h 6228388"/>
              <a:gd name="connsiteX4" fmla="*/ 7276060 w 12119066"/>
              <a:gd name="connsiteY4" fmla="*/ 705526 h 6228388"/>
              <a:gd name="connsiteX5" fmla="*/ 2293995 w 12119066"/>
              <a:gd name="connsiteY5" fmla="*/ 1834188 h 6228388"/>
              <a:gd name="connsiteX6" fmla="*/ 5595995 w 12119066"/>
              <a:gd name="connsiteY6" fmla="*/ 322888 h 6228388"/>
              <a:gd name="connsiteX7" fmla="*/ 12028545 w 12119066"/>
              <a:gd name="connsiteY7" fmla="*/ 1465888 h 6228388"/>
              <a:gd name="connsiteX8" fmla="*/ 12072995 w 12119066"/>
              <a:gd name="connsiteY8" fmla="*/ 1275389 h 6228388"/>
              <a:gd name="connsiteX9" fmla="*/ 5875395 w 12119066"/>
              <a:gd name="connsiteY9" fmla="*/ 221289 h 6228388"/>
              <a:gd name="connsiteX10" fmla="*/ 9619250 w 12119066"/>
              <a:gd name="connsiteY10" fmla="*/ 61623 h 6228388"/>
              <a:gd name="connsiteX11" fmla="*/ 12069849 w 12119066"/>
              <a:gd name="connsiteY11" fmla="*/ 641599 h 6228388"/>
              <a:gd name="connsiteX12" fmla="*/ 12104746 w 12119066"/>
              <a:gd name="connsiteY12" fmla="*/ 6228388 h 6228388"/>
              <a:gd name="connsiteX13" fmla="*/ 0 w 12119066"/>
              <a:gd name="connsiteY13" fmla="*/ 6207271 h 6228388"/>
              <a:gd name="connsiteX0" fmla="*/ 0 w 12119066"/>
              <a:gd name="connsiteY0" fmla="*/ 6207271 h 6228388"/>
              <a:gd name="connsiteX1" fmla="*/ 2101727 w 12119066"/>
              <a:gd name="connsiteY1" fmla="*/ 2005378 h 6228388"/>
              <a:gd name="connsiteX2" fmla="*/ 7272395 w 12119066"/>
              <a:gd name="connsiteY2" fmla="*/ 773738 h 6228388"/>
              <a:gd name="connsiteX3" fmla="*/ 12060295 w 12119066"/>
              <a:gd name="connsiteY3" fmla="*/ 1548438 h 6228388"/>
              <a:gd name="connsiteX4" fmla="*/ 7276060 w 12119066"/>
              <a:gd name="connsiteY4" fmla="*/ 705526 h 6228388"/>
              <a:gd name="connsiteX5" fmla="*/ 2293995 w 12119066"/>
              <a:gd name="connsiteY5" fmla="*/ 1834188 h 6228388"/>
              <a:gd name="connsiteX6" fmla="*/ 5595995 w 12119066"/>
              <a:gd name="connsiteY6" fmla="*/ 322888 h 6228388"/>
              <a:gd name="connsiteX7" fmla="*/ 12028545 w 12119066"/>
              <a:gd name="connsiteY7" fmla="*/ 1465888 h 6228388"/>
              <a:gd name="connsiteX8" fmla="*/ 12072995 w 12119066"/>
              <a:gd name="connsiteY8" fmla="*/ 1275389 h 6228388"/>
              <a:gd name="connsiteX9" fmla="*/ 5875395 w 12119066"/>
              <a:gd name="connsiteY9" fmla="*/ 221289 h 6228388"/>
              <a:gd name="connsiteX10" fmla="*/ 9619250 w 12119066"/>
              <a:gd name="connsiteY10" fmla="*/ 61623 h 6228388"/>
              <a:gd name="connsiteX11" fmla="*/ 12069849 w 12119066"/>
              <a:gd name="connsiteY11" fmla="*/ 641599 h 6228388"/>
              <a:gd name="connsiteX12" fmla="*/ 12104746 w 12119066"/>
              <a:gd name="connsiteY12" fmla="*/ 6228388 h 6228388"/>
              <a:gd name="connsiteX13" fmla="*/ 0 w 12119066"/>
              <a:gd name="connsiteY13" fmla="*/ 6207271 h 6228388"/>
              <a:gd name="connsiteX0" fmla="*/ 0 w 12119066"/>
              <a:gd name="connsiteY0" fmla="*/ 6207271 h 6228388"/>
              <a:gd name="connsiteX1" fmla="*/ 2101727 w 12119066"/>
              <a:gd name="connsiteY1" fmla="*/ 2005378 h 6228388"/>
              <a:gd name="connsiteX2" fmla="*/ 7272395 w 12119066"/>
              <a:gd name="connsiteY2" fmla="*/ 773738 h 6228388"/>
              <a:gd name="connsiteX3" fmla="*/ 12060295 w 12119066"/>
              <a:gd name="connsiteY3" fmla="*/ 1548438 h 6228388"/>
              <a:gd name="connsiteX4" fmla="*/ 7276060 w 12119066"/>
              <a:gd name="connsiteY4" fmla="*/ 705526 h 6228388"/>
              <a:gd name="connsiteX5" fmla="*/ 2293995 w 12119066"/>
              <a:gd name="connsiteY5" fmla="*/ 1834188 h 6228388"/>
              <a:gd name="connsiteX6" fmla="*/ 5595995 w 12119066"/>
              <a:gd name="connsiteY6" fmla="*/ 322888 h 6228388"/>
              <a:gd name="connsiteX7" fmla="*/ 12028545 w 12119066"/>
              <a:gd name="connsiteY7" fmla="*/ 1465888 h 6228388"/>
              <a:gd name="connsiteX8" fmla="*/ 12072995 w 12119066"/>
              <a:gd name="connsiteY8" fmla="*/ 1275389 h 6228388"/>
              <a:gd name="connsiteX9" fmla="*/ 5875395 w 12119066"/>
              <a:gd name="connsiteY9" fmla="*/ 221289 h 6228388"/>
              <a:gd name="connsiteX10" fmla="*/ 9619250 w 12119066"/>
              <a:gd name="connsiteY10" fmla="*/ 61623 h 6228388"/>
              <a:gd name="connsiteX11" fmla="*/ 12069849 w 12119066"/>
              <a:gd name="connsiteY11" fmla="*/ 641599 h 6228388"/>
              <a:gd name="connsiteX12" fmla="*/ 12104746 w 12119066"/>
              <a:gd name="connsiteY12" fmla="*/ 6228388 h 6228388"/>
              <a:gd name="connsiteX13" fmla="*/ 0 w 12119066"/>
              <a:gd name="connsiteY13" fmla="*/ 6207271 h 6228388"/>
              <a:gd name="connsiteX0" fmla="*/ 0 w 12119066"/>
              <a:gd name="connsiteY0" fmla="*/ 6207271 h 6228388"/>
              <a:gd name="connsiteX1" fmla="*/ 2101727 w 12119066"/>
              <a:gd name="connsiteY1" fmla="*/ 2005378 h 6228388"/>
              <a:gd name="connsiteX2" fmla="*/ 7272395 w 12119066"/>
              <a:gd name="connsiteY2" fmla="*/ 773738 h 6228388"/>
              <a:gd name="connsiteX3" fmla="*/ 12060295 w 12119066"/>
              <a:gd name="connsiteY3" fmla="*/ 1548438 h 6228388"/>
              <a:gd name="connsiteX4" fmla="*/ 7276060 w 12119066"/>
              <a:gd name="connsiteY4" fmla="*/ 705526 h 6228388"/>
              <a:gd name="connsiteX5" fmla="*/ 2293995 w 12119066"/>
              <a:gd name="connsiteY5" fmla="*/ 1834188 h 6228388"/>
              <a:gd name="connsiteX6" fmla="*/ 5595995 w 12119066"/>
              <a:gd name="connsiteY6" fmla="*/ 322888 h 6228388"/>
              <a:gd name="connsiteX7" fmla="*/ 12028545 w 12119066"/>
              <a:gd name="connsiteY7" fmla="*/ 1465888 h 6228388"/>
              <a:gd name="connsiteX8" fmla="*/ 12072995 w 12119066"/>
              <a:gd name="connsiteY8" fmla="*/ 1275389 h 6228388"/>
              <a:gd name="connsiteX9" fmla="*/ 5875395 w 12119066"/>
              <a:gd name="connsiteY9" fmla="*/ 221289 h 6228388"/>
              <a:gd name="connsiteX10" fmla="*/ 9619250 w 12119066"/>
              <a:gd name="connsiteY10" fmla="*/ 61623 h 6228388"/>
              <a:gd name="connsiteX11" fmla="*/ 12069849 w 12119066"/>
              <a:gd name="connsiteY11" fmla="*/ 641599 h 6228388"/>
              <a:gd name="connsiteX12" fmla="*/ 12104746 w 12119066"/>
              <a:gd name="connsiteY12" fmla="*/ 6228388 h 6228388"/>
              <a:gd name="connsiteX13" fmla="*/ 0 w 12119066"/>
              <a:gd name="connsiteY13" fmla="*/ 6207271 h 6228388"/>
              <a:gd name="connsiteX0" fmla="*/ 0 w 12119066"/>
              <a:gd name="connsiteY0" fmla="*/ 6207271 h 6228388"/>
              <a:gd name="connsiteX1" fmla="*/ 2101727 w 12119066"/>
              <a:gd name="connsiteY1" fmla="*/ 2005378 h 6228388"/>
              <a:gd name="connsiteX2" fmla="*/ 7272395 w 12119066"/>
              <a:gd name="connsiteY2" fmla="*/ 773738 h 6228388"/>
              <a:gd name="connsiteX3" fmla="*/ 12060295 w 12119066"/>
              <a:gd name="connsiteY3" fmla="*/ 1548438 h 6228388"/>
              <a:gd name="connsiteX4" fmla="*/ 7276060 w 12119066"/>
              <a:gd name="connsiteY4" fmla="*/ 705526 h 6228388"/>
              <a:gd name="connsiteX5" fmla="*/ 2293995 w 12119066"/>
              <a:gd name="connsiteY5" fmla="*/ 1834188 h 6228388"/>
              <a:gd name="connsiteX6" fmla="*/ 5595995 w 12119066"/>
              <a:gd name="connsiteY6" fmla="*/ 322888 h 6228388"/>
              <a:gd name="connsiteX7" fmla="*/ 12028545 w 12119066"/>
              <a:gd name="connsiteY7" fmla="*/ 1465888 h 6228388"/>
              <a:gd name="connsiteX8" fmla="*/ 12072995 w 12119066"/>
              <a:gd name="connsiteY8" fmla="*/ 1275389 h 6228388"/>
              <a:gd name="connsiteX9" fmla="*/ 5875395 w 12119066"/>
              <a:gd name="connsiteY9" fmla="*/ 221289 h 6228388"/>
              <a:gd name="connsiteX10" fmla="*/ 9619250 w 12119066"/>
              <a:gd name="connsiteY10" fmla="*/ 61623 h 6228388"/>
              <a:gd name="connsiteX11" fmla="*/ 12069849 w 12119066"/>
              <a:gd name="connsiteY11" fmla="*/ 641599 h 6228388"/>
              <a:gd name="connsiteX12" fmla="*/ 12104746 w 12119066"/>
              <a:gd name="connsiteY12" fmla="*/ 6228388 h 6228388"/>
              <a:gd name="connsiteX13" fmla="*/ 0 w 12119066"/>
              <a:gd name="connsiteY13" fmla="*/ 6207271 h 6228388"/>
              <a:gd name="connsiteX0" fmla="*/ 0 w 12104746"/>
              <a:gd name="connsiteY0" fmla="*/ 6207271 h 6228388"/>
              <a:gd name="connsiteX1" fmla="*/ 2101727 w 12104746"/>
              <a:gd name="connsiteY1" fmla="*/ 2005378 h 6228388"/>
              <a:gd name="connsiteX2" fmla="*/ 7272395 w 12104746"/>
              <a:gd name="connsiteY2" fmla="*/ 773738 h 6228388"/>
              <a:gd name="connsiteX3" fmla="*/ 12060295 w 12104746"/>
              <a:gd name="connsiteY3" fmla="*/ 1548438 h 6228388"/>
              <a:gd name="connsiteX4" fmla="*/ 7276060 w 12104746"/>
              <a:gd name="connsiteY4" fmla="*/ 705526 h 6228388"/>
              <a:gd name="connsiteX5" fmla="*/ 2293995 w 12104746"/>
              <a:gd name="connsiteY5" fmla="*/ 1834188 h 6228388"/>
              <a:gd name="connsiteX6" fmla="*/ 5595995 w 12104746"/>
              <a:gd name="connsiteY6" fmla="*/ 322888 h 6228388"/>
              <a:gd name="connsiteX7" fmla="*/ 12028545 w 12104746"/>
              <a:gd name="connsiteY7" fmla="*/ 1465888 h 6228388"/>
              <a:gd name="connsiteX8" fmla="*/ 12072995 w 12104746"/>
              <a:gd name="connsiteY8" fmla="*/ 1275389 h 6228388"/>
              <a:gd name="connsiteX9" fmla="*/ 5875395 w 12104746"/>
              <a:gd name="connsiteY9" fmla="*/ 221289 h 6228388"/>
              <a:gd name="connsiteX10" fmla="*/ 9619250 w 12104746"/>
              <a:gd name="connsiteY10" fmla="*/ 61623 h 6228388"/>
              <a:gd name="connsiteX11" fmla="*/ 12069849 w 12104746"/>
              <a:gd name="connsiteY11" fmla="*/ 641599 h 6228388"/>
              <a:gd name="connsiteX12" fmla="*/ 12104746 w 12104746"/>
              <a:gd name="connsiteY12" fmla="*/ 6228388 h 6228388"/>
              <a:gd name="connsiteX13" fmla="*/ 0 w 12104746"/>
              <a:gd name="connsiteY13" fmla="*/ 6207271 h 6228388"/>
              <a:gd name="connsiteX0" fmla="*/ 0 w 12104746"/>
              <a:gd name="connsiteY0" fmla="*/ 6207271 h 6228388"/>
              <a:gd name="connsiteX1" fmla="*/ 2101727 w 12104746"/>
              <a:gd name="connsiteY1" fmla="*/ 2005378 h 6228388"/>
              <a:gd name="connsiteX2" fmla="*/ 7272395 w 12104746"/>
              <a:gd name="connsiteY2" fmla="*/ 773738 h 6228388"/>
              <a:gd name="connsiteX3" fmla="*/ 12060295 w 12104746"/>
              <a:gd name="connsiteY3" fmla="*/ 1548438 h 6228388"/>
              <a:gd name="connsiteX4" fmla="*/ 7276060 w 12104746"/>
              <a:gd name="connsiteY4" fmla="*/ 705526 h 6228388"/>
              <a:gd name="connsiteX5" fmla="*/ 2293995 w 12104746"/>
              <a:gd name="connsiteY5" fmla="*/ 1834188 h 6228388"/>
              <a:gd name="connsiteX6" fmla="*/ 5595995 w 12104746"/>
              <a:gd name="connsiteY6" fmla="*/ 322888 h 6228388"/>
              <a:gd name="connsiteX7" fmla="*/ 12060295 w 12104746"/>
              <a:gd name="connsiteY7" fmla="*/ 1459538 h 6228388"/>
              <a:gd name="connsiteX8" fmla="*/ 12072995 w 12104746"/>
              <a:gd name="connsiteY8" fmla="*/ 1275389 h 6228388"/>
              <a:gd name="connsiteX9" fmla="*/ 5875395 w 12104746"/>
              <a:gd name="connsiteY9" fmla="*/ 221289 h 6228388"/>
              <a:gd name="connsiteX10" fmla="*/ 9619250 w 12104746"/>
              <a:gd name="connsiteY10" fmla="*/ 61623 h 6228388"/>
              <a:gd name="connsiteX11" fmla="*/ 12069849 w 12104746"/>
              <a:gd name="connsiteY11" fmla="*/ 641599 h 6228388"/>
              <a:gd name="connsiteX12" fmla="*/ 12104746 w 12104746"/>
              <a:gd name="connsiteY12" fmla="*/ 6228388 h 6228388"/>
              <a:gd name="connsiteX13" fmla="*/ 0 w 12104746"/>
              <a:gd name="connsiteY13" fmla="*/ 6207271 h 6228388"/>
              <a:gd name="connsiteX0" fmla="*/ 0 w 12104746"/>
              <a:gd name="connsiteY0" fmla="*/ 6207271 h 6228388"/>
              <a:gd name="connsiteX1" fmla="*/ 2101727 w 12104746"/>
              <a:gd name="connsiteY1" fmla="*/ 2005378 h 6228388"/>
              <a:gd name="connsiteX2" fmla="*/ 7272395 w 12104746"/>
              <a:gd name="connsiteY2" fmla="*/ 773738 h 6228388"/>
              <a:gd name="connsiteX3" fmla="*/ 12060295 w 12104746"/>
              <a:gd name="connsiteY3" fmla="*/ 1548438 h 6228388"/>
              <a:gd name="connsiteX4" fmla="*/ 7276060 w 12104746"/>
              <a:gd name="connsiteY4" fmla="*/ 705526 h 6228388"/>
              <a:gd name="connsiteX5" fmla="*/ 2293995 w 12104746"/>
              <a:gd name="connsiteY5" fmla="*/ 1834188 h 6228388"/>
              <a:gd name="connsiteX6" fmla="*/ 5595995 w 12104746"/>
              <a:gd name="connsiteY6" fmla="*/ 322888 h 6228388"/>
              <a:gd name="connsiteX7" fmla="*/ 12060295 w 12104746"/>
              <a:gd name="connsiteY7" fmla="*/ 1459538 h 6228388"/>
              <a:gd name="connsiteX8" fmla="*/ 12072995 w 12104746"/>
              <a:gd name="connsiteY8" fmla="*/ 1275389 h 6228388"/>
              <a:gd name="connsiteX9" fmla="*/ 5875395 w 12104746"/>
              <a:gd name="connsiteY9" fmla="*/ 221289 h 6228388"/>
              <a:gd name="connsiteX10" fmla="*/ 9619250 w 12104746"/>
              <a:gd name="connsiteY10" fmla="*/ 61623 h 6228388"/>
              <a:gd name="connsiteX11" fmla="*/ 12069849 w 12104746"/>
              <a:gd name="connsiteY11" fmla="*/ 641599 h 6228388"/>
              <a:gd name="connsiteX12" fmla="*/ 12104746 w 12104746"/>
              <a:gd name="connsiteY12" fmla="*/ 6228388 h 6228388"/>
              <a:gd name="connsiteX13" fmla="*/ 0 w 12104746"/>
              <a:gd name="connsiteY13" fmla="*/ 6207271 h 6228388"/>
              <a:gd name="connsiteX0" fmla="*/ 0 w 12104746"/>
              <a:gd name="connsiteY0" fmla="*/ 6207271 h 6228388"/>
              <a:gd name="connsiteX1" fmla="*/ 2101727 w 12104746"/>
              <a:gd name="connsiteY1" fmla="*/ 2005378 h 6228388"/>
              <a:gd name="connsiteX2" fmla="*/ 7272395 w 12104746"/>
              <a:gd name="connsiteY2" fmla="*/ 773738 h 6228388"/>
              <a:gd name="connsiteX3" fmla="*/ 12060295 w 12104746"/>
              <a:gd name="connsiteY3" fmla="*/ 1548438 h 6228388"/>
              <a:gd name="connsiteX4" fmla="*/ 7307810 w 12104746"/>
              <a:gd name="connsiteY4" fmla="*/ 699176 h 6228388"/>
              <a:gd name="connsiteX5" fmla="*/ 2293995 w 12104746"/>
              <a:gd name="connsiteY5" fmla="*/ 1834188 h 6228388"/>
              <a:gd name="connsiteX6" fmla="*/ 5595995 w 12104746"/>
              <a:gd name="connsiteY6" fmla="*/ 322888 h 6228388"/>
              <a:gd name="connsiteX7" fmla="*/ 12060295 w 12104746"/>
              <a:gd name="connsiteY7" fmla="*/ 1459538 h 6228388"/>
              <a:gd name="connsiteX8" fmla="*/ 12072995 w 12104746"/>
              <a:gd name="connsiteY8" fmla="*/ 1275389 h 6228388"/>
              <a:gd name="connsiteX9" fmla="*/ 5875395 w 12104746"/>
              <a:gd name="connsiteY9" fmla="*/ 221289 h 6228388"/>
              <a:gd name="connsiteX10" fmla="*/ 9619250 w 12104746"/>
              <a:gd name="connsiteY10" fmla="*/ 61623 h 6228388"/>
              <a:gd name="connsiteX11" fmla="*/ 12069849 w 12104746"/>
              <a:gd name="connsiteY11" fmla="*/ 641599 h 6228388"/>
              <a:gd name="connsiteX12" fmla="*/ 12104746 w 12104746"/>
              <a:gd name="connsiteY12" fmla="*/ 6228388 h 6228388"/>
              <a:gd name="connsiteX13" fmla="*/ 0 w 12104746"/>
              <a:gd name="connsiteY13" fmla="*/ 6207271 h 6228388"/>
              <a:gd name="connsiteX0" fmla="*/ 0 w 12104746"/>
              <a:gd name="connsiteY0" fmla="*/ 6207271 h 6228388"/>
              <a:gd name="connsiteX1" fmla="*/ 2101727 w 12104746"/>
              <a:gd name="connsiteY1" fmla="*/ 2005378 h 6228388"/>
              <a:gd name="connsiteX2" fmla="*/ 7272395 w 12104746"/>
              <a:gd name="connsiteY2" fmla="*/ 773738 h 6228388"/>
              <a:gd name="connsiteX3" fmla="*/ 12060295 w 12104746"/>
              <a:gd name="connsiteY3" fmla="*/ 1548438 h 6228388"/>
              <a:gd name="connsiteX4" fmla="*/ 7307810 w 12104746"/>
              <a:gd name="connsiteY4" fmla="*/ 699176 h 6228388"/>
              <a:gd name="connsiteX5" fmla="*/ 2268595 w 12104746"/>
              <a:gd name="connsiteY5" fmla="*/ 1865938 h 6228388"/>
              <a:gd name="connsiteX6" fmla="*/ 5595995 w 12104746"/>
              <a:gd name="connsiteY6" fmla="*/ 322888 h 6228388"/>
              <a:gd name="connsiteX7" fmla="*/ 12060295 w 12104746"/>
              <a:gd name="connsiteY7" fmla="*/ 1459538 h 6228388"/>
              <a:gd name="connsiteX8" fmla="*/ 12072995 w 12104746"/>
              <a:gd name="connsiteY8" fmla="*/ 1275389 h 6228388"/>
              <a:gd name="connsiteX9" fmla="*/ 5875395 w 12104746"/>
              <a:gd name="connsiteY9" fmla="*/ 221289 h 6228388"/>
              <a:gd name="connsiteX10" fmla="*/ 9619250 w 12104746"/>
              <a:gd name="connsiteY10" fmla="*/ 61623 h 6228388"/>
              <a:gd name="connsiteX11" fmla="*/ 12069849 w 12104746"/>
              <a:gd name="connsiteY11" fmla="*/ 641599 h 6228388"/>
              <a:gd name="connsiteX12" fmla="*/ 12104746 w 12104746"/>
              <a:gd name="connsiteY12" fmla="*/ 6228388 h 6228388"/>
              <a:gd name="connsiteX13" fmla="*/ 0 w 12104746"/>
              <a:gd name="connsiteY13" fmla="*/ 6207271 h 6228388"/>
              <a:gd name="connsiteX0" fmla="*/ 0 w 12104746"/>
              <a:gd name="connsiteY0" fmla="*/ 6207271 h 6228388"/>
              <a:gd name="connsiteX1" fmla="*/ 2101727 w 12104746"/>
              <a:gd name="connsiteY1" fmla="*/ 2005378 h 6228388"/>
              <a:gd name="connsiteX2" fmla="*/ 7272395 w 12104746"/>
              <a:gd name="connsiteY2" fmla="*/ 773738 h 6228388"/>
              <a:gd name="connsiteX3" fmla="*/ 12060295 w 12104746"/>
              <a:gd name="connsiteY3" fmla="*/ 1548438 h 6228388"/>
              <a:gd name="connsiteX4" fmla="*/ 7307810 w 12104746"/>
              <a:gd name="connsiteY4" fmla="*/ 699176 h 6228388"/>
              <a:gd name="connsiteX5" fmla="*/ 2268595 w 12104746"/>
              <a:gd name="connsiteY5" fmla="*/ 1865938 h 6228388"/>
              <a:gd name="connsiteX6" fmla="*/ 5595995 w 12104746"/>
              <a:gd name="connsiteY6" fmla="*/ 322888 h 6228388"/>
              <a:gd name="connsiteX7" fmla="*/ 12060295 w 12104746"/>
              <a:gd name="connsiteY7" fmla="*/ 1459538 h 6228388"/>
              <a:gd name="connsiteX8" fmla="*/ 12072995 w 12104746"/>
              <a:gd name="connsiteY8" fmla="*/ 1275389 h 6228388"/>
              <a:gd name="connsiteX9" fmla="*/ 5875395 w 12104746"/>
              <a:gd name="connsiteY9" fmla="*/ 221289 h 6228388"/>
              <a:gd name="connsiteX10" fmla="*/ 9619250 w 12104746"/>
              <a:gd name="connsiteY10" fmla="*/ 61623 h 6228388"/>
              <a:gd name="connsiteX11" fmla="*/ 12069849 w 12104746"/>
              <a:gd name="connsiteY11" fmla="*/ 641599 h 6228388"/>
              <a:gd name="connsiteX12" fmla="*/ 12104746 w 12104746"/>
              <a:gd name="connsiteY12" fmla="*/ 6228388 h 6228388"/>
              <a:gd name="connsiteX13" fmla="*/ 0 w 12104746"/>
              <a:gd name="connsiteY13" fmla="*/ 6207271 h 6228388"/>
              <a:gd name="connsiteX0" fmla="*/ 0 w 12104746"/>
              <a:gd name="connsiteY0" fmla="*/ 6207271 h 6228388"/>
              <a:gd name="connsiteX1" fmla="*/ 2101727 w 12104746"/>
              <a:gd name="connsiteY1" fmla="*/ 2005378 h 6228388"/>
              <a:gd name="connsiteX2" fmla="*/ 7272395 w 12104746"/>
              <a:gd name="connsiteY2" fmla="*/ 773738 h 6228388"/>
              <a:gd name="connsiteX3" fmla="*/ 12060295 w 12104746"/>
              <a:gd name="connsiteY3" fmla="*/ 1548438 h 6228388"/>
              <a:gd name="connsiteX4" fmla="*/ 7307810 w 12104746"/>
              <a:gd name="connsiteY4" fmla="*/ 699176 h 6228388"/>
              <a:gd name="connsiteX5" fmla="*/ 2268595 w 12104746"/>
              <a:gd name="connsiteY5" fmla="*/ 1865938 h 6228388"/>
              <a:gd name="connsiteX6" fmla="*/ 5595995 w 12104746"/>
              <a:gd name="connsiteY6" fmla="*/ 322888 h 6228388"/>
              <a:gd name="connsiteX7" fmla="*/ 12060295 w 12104746"/>
              <a:gd name="connsiteY7" fmla="*/ 1459538 h 6228388"/>
              <a:gd name="connsiteX8" fmla="*/ 12072995 w 12104746"/>
              <a:gd name="connsiteY8" fmla="*/ 1275389 h 6228388"/>
              <a:gd name="connsiteX9" fmla="*/ 5875395 w 12104746"/>
              <a:gd name="connsiteY9" fmla="*/ 221289 h 6228388"/>
              <a:gd name="connsiteX10" fmla="*/ 9619250 w 12104746"/>
              <a:gd name="connsiteY10" fmla="*/ 61623 h 6228388"/>
              <a:gd name="connsiteX11" fmla="*/ 12069849 w 12104746"/>
              <a:gd name="connsiteY11" fmla="*/ 641599 h 6228388"/>
              <a:gd name="connsiteX12" fmla="*/ 12104746 w 12104746"/>
              <a:gd name="connsiteY12" fmla="*/ 6228388 h 6228388"/>
              <a:gd name="connsiteX13" fmla="*/ 0 w 12104746"/>
              <a:gd name="connsiteY13" fmla="*/ 6207271 h 6228388"/>
              <a:gd name="connsiteX0" fmla="*/ 0 w 12104746"/>
              <a:gd name="connsiteY0" fmla="*/ 6207271 h 6228388"/>
              <a:gd name="connsiteX1" fmla="*/ 2101727 w 12104746"/>
              <a:gd name="connsiteY1" fmla="*/ 2005378 h 6228388"/>
              <a:gd name="connsiteX2" fmla="*/ 7272395 w 12104746"/>
              <a:gd name="connsiteY2" fmla="*/ 773738 h 6228388"/>
              <a:gd name="connsiteX3" fmla="*/ 12060295 w 12104746"/>
              <a:gd name="connsiteY3" fmla="*/ 1548438 h 6228388"/>
              <a:gd name="connsiteX4" fmla="*/ 7307810 w 12104746"/>
              <a:gd name="connsiteY4" fmla="*/ 699176 h 6228388"/>
              <a:gd name="connsiteX5" fmla="*/ 2268595 w 12104746"/>
              <a:gd name="connsiteY5" fmla="*/ 1865938 h 6228388"/>
              <a:gd name="connsiteX6" fmla="*/ 5595995 w 12104746"/>
              <a:gd name="connsiteY6" fmla="*/ 322888 h 6228388"/>
              <a:gd name="connsiteX7" fmla="*/ 9218669 w 12104746"/>
              <a:gd name="connsiteY7" fmla="*/ 659438 h 6228388"/>
              <a:gd name="connsiteX8" fmla="*/ 12060295 w 12104746"/>
              <a:gd name="connsiteY8" fmla="*/ 1459538 h 6228388"/>
              <a:gd name="connsiteX9" fmla="*/ 12072995 w 12104746"/>
              <a:gd name="connsiteY9" fmla="*/ 1275389 h 6228388"/>
              <a:gd name="connsiteX10" fmla="*/ 5875395 w 12104746"/>
              <a:gd name="connsiteY10" fmla="*/ 221289 h 6228388"/>
              <a:gd name="connsiteX11" fmla="*/ 9619250 w 12104746"/>
              <a:gd name="connsiteY11" fmla="*/ 61623 h 6228388"/>
              <a:gd name="connsiteX12" fmla="*/ 12069849 w 12104746"/>
              <a:gd name="connsiteY12" fmla="*/ 641599 h 6228388"/>
              <a:gd name="connsiteX13" fmla="*/ 12104746 w 12104746"/>
              <a:gd name="connsiteY13" fmla="*/ 6228388 h 6228388"/>
              <a:gd name="connsiteX14" fmla="*/ 0 w 12104746"/>
              <a:gd name="connsiteY14" fmla="*/ 6207271 h 6228388"/>
              <a:gd name="connsiteX0" fmla="*/ 0 w 12104746"/>
              <a:gd name="connsiteY0" fmla="*/ 6207271 h 6228388"/>
              <a:gd name="connsiteX1" fmla="*/ 2101727 w 12104746"/>
              <a:gd name="connsiteY1" fmla="*/ 2005378 h 6228388"/>
              <a:gd name="connsiteX2" fmla="*/ 7272395 w 12104746"/>
              <a:gd name="connsiteY2" fmla="*/ 773738 h 6228388"/>
              <a:gd name="connsiteX3" fmla="*/ 12060295 w 12104746"/>
              <a:gd name="connsiteY3" fmla="*/ 1548438 h 6228388"/>
              <a:gd name="connsiteX4" fmla="*/ 7307810 w 12104746"/>
              <a:gd name="connsiteY4" fmla="*/ 699176 h 6228388"/>
              <a:gd name="connsiteX5" fmla="*/ 2268595 w 12104746"/>
              <a:gd name="connsiteY5" fmla="*/ 1865938 h 6228388"/>
              <a:gd name="connsiteX6" fmla="*/ 5595995 w 12104746"/>
              <a:gd name="connsiteY6" fmla="*/ 322888 h 6228388"/>
              <a:gd name="connsiteX7" fmla="*/ 9218669 w 12104746"/>
              <a:gd name="connsiteY7" fmla="*/ 659438 h 6228388"/>
              <a:gd name="connsiteX8" fmla="*/ 12060295 w 12104746"/>
              <a:gd name="connsiteY8" fmla="*/ 1459538 h 6228388"/>
              <a:gd name="connsiteX9" fmla="*/ 12072995 w 12104746"/>
              <a:gd name="connsiteY9" fmla="*/ 1275389 h 6228388"/>
              <a:gd name="connsiteX10" fmla="*/ 5875395 w 12104746"/>
              <a:gd name="connsiteY10" fmla="*/ 221289 h 6228388"/>
              <a:gd name="connsiteX11" fmla="*/ 9619250 w 12104746"/>
              <a:gd name="connsiteY11" fmla="*/ 61623 h 6228388"/>
              <a:gd name="connsiteX12" fmla="*/ 12069849 w 12104746"/>
              <a:gd name="connsiteY12" fmla="*/ 641599 h 6228388"/>
              <a:gd name="connsiteX13" fmla="*/ 12104746 w 12104746"/>
              <a:gd name="connsiteY13" fmla="*/ 6228388 h 6228388"/>
              <a:gd name="connsiteX14" fmla="*/ 0 w 12104746"/>
              <a:gd name="connsiteY14" fmla="*/ 6207271 h 6228388"/>
              <a:gd name="connsiteX0" fmla="*/ 0 w 12104746"/>
              <a:gd name="connsiteY0" fmla="*/ 6207271 h 6228388"/>
              <a:gd name="connsiteX1" fmla="*/ 2101727 w 12104746"/>
              <a:gd name="connsiteY1" fmla="*/ 2005378 h 6228388"/>
              <a:gd name="connsiteX2" fmla="*/ 7272395 w 12104746"/>
              <a:gd name="connsiteY2" fmla="*/ 773738 h 6228388"/>
              <a:gd name="connsiteX3" fmla="*/ 12060295 w 12104746"/>
              <a:gd name="connsiteY3" fmla="*/ 1548438 h 6228388"/>
              <a:gd name="connsiteX4" fmla="*/ 7307810 w 12104746"/>
              <a:gd name="connsiteY4" fmla="*/ 699176 h 6228388"/>
              <a:gd name="connsiteX5" fmla="*/ 2268595 w 12104746"/>
              <a:gd name="connsiteY5" fmla="*/ 1865938 h 6228388"/>
              <a:gd name="connsiteX6" fmla="*/ 5595995 w 12104746"/>
              <a:gd name="connsiteY6" fmla="*/ 322888 h 6228388"/>
              <a:gd name="connsiteX7" fmla="*/ 9218669 w 12104746"/>
              <a:gd name="connsiteY7" fmla="*/ 659438 h 6228388"/>
              <a:gd name="connsiteX8" fmla="*/ 12060295 w 12104746"/>
              <a:gd name="connsiteY8" fmla="*/ 1459538 h 6228388"/>
              <a:gd name="connsiteX9" fmla="*/ 12072995 w 12104746"/>
              <a:gd name="connsiteY9" fmla="*/ 1275389 h 6228388"/>
              <a:gd name="connsiteX10" fmla="*/ 9225019 w 12104746"/>
              <a:gd name="connsiteY10" fmla="*/ 538788 h 6228388"/>
              <a:gd name="connsiteX11" fmla="*/ 5875395 w 12104746"/>
              <a:gd name="connsiteY11" fmla="*/ 221289 h 6228388"/>
              <a:gd name="connsiteX12" fmla="*/ 9619250 w 12104746"/>
              <a:gd name="connsiteY12" fmla="*/ 61623 h 6228388"/>
              <a:gd name="connsiteX13" fmla="*/ 12069849 w 12104746"/>
              <a:gd name="connsiteY13" fmla="*/ 641599 h 6228388"/>
              <a:gd name="connsiteX14" fmla="*/ 12104746 w 12104746"/>
              <a:gd name="connsiteY14" fmla="*/ 6228388 h 6228388"/>
              <a:gd name="connsiteX15" fmla="*/ 0 w 12104746"/>
              <a:gd name="connsiteY15" fmla="*/ 6207271 h 6228388"/>
              <a:gd name="connsiteX0" fmla="*/ 0 w 12104746"/>
              <a:gd name="connsiteY0" fmla="*/ 6207271 h 6228388"/>
              <a:gd name="connsiteX1" fmla="*/ 2101727 w 12104746"/>
              <a:gd name="connsiteY1" fmla="*/ 2005378 h 6228388"/>
              <a:gd name="connsiteX2" fmla="*/ 7272395 w 12104746"/>
              <a:gd name="connsiteY2" fmla="*/ 773738 h 6228388"/>
              <a:gd name="connsiteX3" fmla="*/ 12060295 w 12104746"/>
              <a:gd name="connsiteY3" fmla="*/ 1548438 h 6228388"/>
              <a:gd name="connsiteX4" fmla="*/ 7307810 w 12104746"/>
              <a:gd name="connsiteY4" fmla="*/ 699176 h 6228388"/>
              <a:gd name="connsiteX5" fmla="*/ 2268595 w 12104746"/>
              <a:gd name="connsiteY5" fmla="*/ 1865938 h 6228388"/>
              <a:gd name="connsiteX6" fmla="*/ 5595995 w 12104746"/>
              <a:gd name="connsiteY6" fmla="*/ 322888 h 6228388"/>
              <a:gd name="connsiteX7" fmla="*/ 9218669 w 12104746"/>
              <a:gd name="connsiteY7" fmla="*/ 659438 h 6228388"/>
              <a:gd name="connsiteX8" fmla="*/ 12060295 w 12104746"/>
              <a:gd name="connsiteY8" fmla="*/ 1459538 h 6228388"/>
              <a:gd name="connsiteX9" fmla="*/ 12072995 w 12104746"/>
              <a:gd name="connsiteY9" fmla="*/ 1275389 h 6228388"/>
              <a:gd name="connsiteX10" fmla="*/ 9225019 w 12104746"/>
              <a:gd name="connsiteY10" fmla="*/ 538788 h 6228388"/>
              <a:gd name="connsiteX11" fmla="*/ 5875395 w 12104746"/>
              <a:gd name="connsiteY11" fmla="*/ 221289 h 6228388"/>
              <a:gd name="connsiteX12" fmla="*/ 9619250 w 12104746"/>
              <a:gd name="connsiteY12" fmla="*/ 61623 h 6228388"/>
              <a:gd name="connsiteX13" fmla="*/ 12069849 w 12104746"/>
              <a:gd name="connsiteY13" fmla="*/ 641599 h 6228388"/>
              <a:gd name="connsiteX14" fmla="*/ 12104746 w 12104746"/>
              <a:gd name="connsiteY14" fmla="*/ 6228388 h 6228388"/>
              <a:gd name="connsiteX15" fmla="*/ 0 w 12104746"/>
              <a:gd name="connsiteY15" fmla="*/ 6207271 h 6228388"/>
              <a:gd name="connsiteX0" fmla="*/ 0 w 12104746"/>
              <a:gd name="connsiteY0" fmla="*/ 6207271 h 6228388"/>
              <a:gd name="connsiteX1" fmla="*/ 2101727 w 12104746"/>
              <a:gd name="connsiteY1" fmla="*/ 2005378 h 6228388"/>
              <a:gd name="connsiteX2" fmla="*/ 7272395 w 12104746"/>
              <a:gd name="connsiteY2" fmla="*/ 773738 h 6228388"/>
              <a:gd name="connsiteX3" fmla="*/ 12060295 w 12104746"/>
              <a:gd name="connsiteY3" fmla="*/ 1548438 h 6228388"/>
              <a:gd name="connsiteX4" fmla="*/ 7307810 w 12104746"/>
              <a:gd name="connsiteY4" fmla="*/ 699176 h 6228388"/>
              <a:gd name="connsiteX5" fmla="*/ 2268595 w 12104746"/>
              <a:gd name="connsiteY5" fmla="*/ 1865938 h 6228388"/>
              <a:gd name="connsiteX6" fmla="*/ 5595995 w 12104746"/>
              <a:gd name="connsiteY6" fmla="*/ 322888 h 6228388"/>
              <a:gd name="connsiteX7" fmla="*/ 9218669 w 12104746"/>
              <a:gd name="connsiteY7" fmla="*/ 659438 h 6228388"/>
              <a:gd name="connsiteX8" fmla="*/ 12060295 w 12104746"/>
              <a:gd name="connsiteY8" fmla="*/ 1459538 h 6228388"/>
              <a:gd name="connsiteX9" fmla="*/ 12072995 w 12104746"/>
              <a:gd name="connsiteY9" fmla="*/ 1275389 h 6228388"/>
              <a:gd name="connsiteX10" fmla="*/ 9301219 w 12104746"/>
              <a:gd name="connsiteY10" fmla="*/ 405438 h 6228388"/>
              <a:gd name="connsiteX11" fmla="*/ 5875395 w 12104746"/>
              <a:gd name="connsiteY11" fmla="*/ 221289 h 6228388"/>
              <a:gd name="connsiteX12" fmla="*/ 9619250 w 12104746"/>
              <a:gd name="connsiteY12" fmla="*/ 61623 h 6228388"/>
              <a:gd name="connsiteX13" fmla="*/ 12069849 w 12104746"/>
              <a:gd name="connsiteY13" fmla="*/ 641599 h 6228388"/>
              <a:gd name="connsiteX14" fmla="*/ 12104746 w 12104746"/>
              <a:gd name="connsiteY14" fmla="*/ 6228388 h 6228388"/>
              <a:gd name="connsiteX15" fmla="*/ 0 w 12104746"/>
              <a:gd name="connsiteY15" fmla="*/ 6207271 h 6228388"/>
              <a:gd name="connsiteX0" fmla="*/ 0 w 12104746"/>
              <a:gd name="connsiteY0" fmla="*/ 6207271 h 6228388"/>
              <a:gd name="connsiteX1" fmla="*/ 2101727 w 12104746"/>
              <a:gd name="connsiteY1" fmla="*/ 2005378 h 6228388"/>
              <a:gd name="connsiteX2" fmla="*/ 7272395 w 12104746"/>
              <a:gd name="connsiteY2" fmla="*/ 773738 h 6228388"/>
              <a:gd name="connsiteX3" fmla="*/ 12060295 w 12104746"/>
              <a:gd name="connsiteY3" fmla="*/ 1548438 h 6228388"/>
              <a:gd name="connsiteX4" fmla="*/ 7307810 w 12104746"/>
              <a:gd name="connsiteY4" fmla="*/ 699176 h 6228388"/>
              <a:gd name="connsiteX5" fmla="*/ 2268595 w 12104746"/>
              <a:gd name="connsiteY5" fmla="*/ 1865938 h 6228388"/>
              <a:gd name="connsiteX6" fmla="*/ 5595995 w 12104746"/>
              <a:gd name="connsiteY6" fmla="*/ 322888 h 6228388"/>
              <a:gd name="connsiteX7" fmla="*/ 9288519 w 12104746"/>
              <a:gd name="connsiteY7" fmla="*/ 475288 h 6228388"/>
              <a:gd name="connsiteX8" fmla="*/ 12060295 w 12104746"/>
              <a:gd name="connsiteY8" fmla="*/ 1459538 h 6228388"/>
              <a:gd name="connsiteX9" fmla="*/ 12072995 w 12104746"/>
              <a:gd name="connsiteY9" fmla="*/ 1275389 h 6228388"/>
              <a:gd name="connsiteX10" fmla="*/ 9301219 w 12104746"/>
              <a:gd name="connsiteY10" fmla="*/ 405438 h 6228388"/>
              <a:gd name="connsiteX11" fmla="*/ 5875395 w 12104746"/>
              <a:gd name="connsiteY11" fmla="*/ 221289 h 6228388"/>
              <a:gd name="connsiteX12" fmla="*/ 9619250 w 12104746"/>
              <a:gd name="connsiteY12" fmla="*/ 61623 h 6228388"/>
              <a:gd name="connsiteX13" fmla="*/ 12069849 w 12104746"/>
              <a:gd name="connsiteY13" fmla="*/ 641599 h 6228388"/>
              <a:gd name="connsiteX14" fmla="*/ 12104746 w 12104746"/>
              <a:gd name="connsiteY14" fmla="*/ 6228388 h 6228388"/>
              <a:gd name="connsiteX15" fmla="*/ 0 w 12104746"/>
              <a:gd name="connsiteY15" fmla="*/ 6207271 h 6228388"/>
              <a:gd name="connsiteX0" fmla="*/ 0 w 12104746"/>
              <a:gd name="connsiteY0" fmla="*/ 6207271 h 6228388"/>
              <a:gd name="connsiteX1" fmla="*/ 2101727 w 12104746"/>
              <a:gd name="connsiteY1" fmla="*/ 2005378 h 6228388"/>
              <a:gd name="connsiteX2" fmla="*/ 7272395 w 12104746"/>
              <a:gd name="connsiteY2" fmla="*/ 773738 h 6228388"/>
              <a:gd name="connsiteX3" fmla="*/ 12060295 w 12104746"/>
              <a:gd name="connsiteY3" fmla="*/ 1548438 h 6228388"/>
              <a:gd name="connsiteX4" fmla="*/ 7307810 w 12104746"/>
              <a:gd name="connsiteY4" fmla="*/ 699176 h 6228388"/>
              <a:gd name="connsiteX5" fmla="*/ 2268595 w 12104746"/>
              <a:gd name="connsiteY5" fmla="*/ 1865938 h 6228388"/>
              <a:gd name="connsiteX6" fmla="*/ 5595995 w 12104746"/>
              <a:gd name="connsiteY6" fmla="*/ 322888 h 6228388"/>
              <a:gd name="connsiteX7" fmla="*/ 9288519 w 12104746"/>
              <a:gd name="connsiteY7" fmla="*/ 475288 h 6228388"/>
              <a:gd name="connsiteX8" fmla="*/ 12060295 w 12104746"/>
              <a:gd name="connsiteY8" fmla="*/ 1338888 h 6228388"/>
              <a:gd name="connsiteX9" fmla="*/ 12072995 w 12104746"/>
              <a:gd name="connsiteY9" fmla="*/ 1275389 h 6228388"/>
              <a:gd name="connsiteX10" fmla="*/ 9301219 w 12104746"/>
              <a:gd name="connsiteY10" fmla="*/ 405438 h 6228388"/>
              <a:gd name="connsiteX11" fmla="*/ 5875395 w 12104746"/>
              <a:gd name="connsiteY11" fmla="*/ 221289 h 6228388"/>
              <a:gd name="connsiteX12" fmla="*/ 9619250 w 12104746"/>
              <a:gd name="connsiteY12" fmla="*/ 61623 h 6228388"/>
              <a:gd name="connsiteX13" fmla="*/ 12069849 w 12104746"/>
              <a:gd name="connsiteY13" fmla="*/ 641599 h 6228388"/>
              <a:gd name="connsiteX14" fmla="*/ 12104746 w 12104746"/>
              <a:gd name="connsiteY14" fmla="*/ 6228388 h 6228388"/>
              <a:gd name="connsiteX15" fmla="*/ 0 w 12104746"/>
              <a:gd name="connsiteY15" fmla="*/ 6207271 h 6228388"/>
              <a:gd name="connsiteX0" fmla="*/ 0 w 12220860"/>
              <a:gd name="connsiteY0" fmla="*/ 6207271 h 6228388"/>
              <a:gd name="connsiteX1" fmla="*/ 2101727 w 12220860"/>
              <a:gd name="connsiteY1" fmla="*/ 2005378 h 6228388"/>
              <a:gd name="connsiteX2" fmla="*/ 7272395 w 12220860"/>
              <a:gd name="connsiteY2" fmla="*/ 773738 h 6228388"/>
              <a:gd name="connsiteX3" fmla="*/ 10749019 w 12220860"/>
              <a:gd name="connsiteY3" fmla="*/ 1122988 h 6228388"/>
              <a:gd name="connsiteX4" fmla="*/ 12060295 w 12220860"/>
              <a:gd name="connsiteY4" fmla="*/ 1548438 h 6228388"/>
              <a:gd name="connsiteX5" fmla="*/ 7307810 w 12220860"/>
              <a:gd name="connsiteY5" fmla="*/ 699176 h 6228388"/>
              <a:gd name="connsiteX6" fmla="*/ 2268595 w 12220860"/>
              <a:gd name="connsiteY6" fmla="*/ 1865938 h 6228388"/>
              <a:gd name="connsiteX7" fmla="*/ 5595995 w 12220860"/>
              <a:gd name="connsiteY7" fmla="*/ 322888 h 6228388"/>
              <a:gd name="connsiteX8" fmla="*/ 9288519 w 12220860"/>
              <a:gd name="connsiteY8" fmla="*/ 475288 h 6228388"/>
              <a:gd name="connsiteX9" fmla="*/ 12060295 w 12220860"/>
              <a:gd name="connsiteY9" fmla="*/ 1338888 h 6228388"/>
              <a:gd name="connsiteX10" fmla="*/ 12072995 w 12220860"/>
              <a:gd name="connsiteY10" fmla="*/ 1275389 h 6228388"/>
              <a:gd name="connsiteX11" fmla="*/ 9301219 w 12220860"/>
              <a:gd name="connsiteY11" fmla="*/ 405438 h 6228388"/>
              <a:gd name="connsiteX12" fmla="*/ 5875395 w 12220860"/>
              <a:gd name="connsiteY12" fmla="*/ 221289 h 6228388"/>
              <a:gd name="connsiteX13" fmla="*/ 9619250 w 12220860"/>
              <a:gd name="connsiteY13" fmla="*/ 61623 h 6228388"/>
              <a:gd name="connsiteX14" fmla="*/ 12069849 w 12220860"/>
              <a:gd name="connsiteY14" fmla="*/ 641599 h 6228388"/>
              <a:gd name="connsiteX15" fmla="*/ 12104746 w 12220860"/>
              <a:gd name="connsiteY15" fmla="*/ 6228388 h 6228388"/>
              <a:gd name="connsiteX16" fmla="*/ 0 w 12220860"/>
              <a:gd name="connsiteY16" fmla="*/ 6207271 h 6228388"/>
              <a:gd name="connsiteX0" fmla="*/ 0 w 12569187"/>
              <a:gd name="connsiteY0" fmla="*/ 6207271 h 6228388"/>
              <a:gd name="connsiteX1" fmla="*/ 2101727 w 12569187"/>
              <a:gd name="connsiteY1" fmla="*/ 2005378 h 6228388"/>
              <a:gd name="connsiteX2" fmla="*/ 7272395 w 12569187"/>
              <a:gd name="connsiteY2" fmla="*/ 773738 h 6228388"/>
              <a:gd name="connsiteX3" fmla="*/ 12044419 w 12569187"/>
              <a:gd name="connsiteY3" fmla="*/ 1472238 h 6228388"/>
              <a:gd name="connsiteX4" fmla="*/ 12060295 w 12569187"/>
              <a:gd name="connsiteY4" fmla="*/ 1548438 h 6228388"/>
              <a:gd name="connsiteX5" fmla="*/ 7307810 w 12569187"/>
              <a:gd name="connsiteY5" fmla="*/ 699176 h 6228388"/>
              <a:gd name="connsiteX6" fmla="*/ 2268595 w 12569187"/>
              <a:gd name="connsiteY6" fmla="*/ 1865938 h 6228388"/>
              <a:gd name="connsiteX7" fmla="*/ 5595995 w 12569187"/>
              <a:gd name="connsiteY7" fmla="*/ 322888 h 6228388"/>
              <a:gd name="connsiteX8" fmla="*/ 9288519 w 12569187"/>
              <a:gd name="connsiteY8" fmla="*/ 475288 h 6228388"/>
              <a:gd name="connsiteX9" fmla="*/ 12060295 w 12569187"/>
              <a:gd name="connsiteY9" fmla="*/ 1338888 h 6228388"/>
              <a:gd name="connsiteX10" fmla="*/ 12072995 w 12569187"/>
              <a:gd name="connsiteY10" fmla="*/ 1275389 h 6228388"/>
              <a:gd name="connsiteX11" fmla="*/ 9301219 w 12569187"/>
              <a:gd name="connsiteY11" fmla="*/ 405438 h 6228388"/>
              <a:gd name="connsiteX12" fmla="*/ 5875395 w 12569187"/>
              <a:gd name="connsiteY12" fmla="*/ 221289 h 6228388"/>
              <a:gd name="connsiteX13" fmla="*/ 9619250 w 12569187"/>
              <a:gd name="connsiteY13" fmla="*/ 61623 h 6228388"/>
              <a:gd name="connsiteX14" fmla="*/ 12069849 w 12569187"/>
              <a:gd name="connsiteY14" fmla="*/ 641599 h 6228388"/>
              <a:gd name="connsiteX15" fmla="*/ 12104746 w 12569187"/>
              <a:gd name="connsiteY15" fmla="*/ 6228388 h 6228388"/>
              <a:gd name="connsiteX16" fmla="*/ 0 w 12569187"/>
              <a:gd name="connsiteY16" fmla="*/ 6207271 h 6228388"/>
              <a:gd name="connsiteX0" fmla="*/ 0 w 12569187"/>
              <a:gd name="connsiteY0" fmla="*/ 6207271 h 6228388"/>
              <a:gd name="connsiteX1" fmla="*/ 2101727 w 12569187"/>
              <a:gd name="connsiteY1" fmla="*/ 2005378 h 6228388"/>
              <a:gd name="connsiteX2" fmla="*/ 7272395 w 12569187"/>
              <a:gd name="connsiteY2" fmla="*/ 773738 h 6228388"/>
              <a:gd name="connsiteX3" fmla="*/ 12044419 w 12569187"/>
              <a:gd name="connsiteY3" fmla="*/ 1472238 h 6228388"/>
              <a:gd name="connsiteX4" fmla="*/ 12060295 w 12569187"/>
              <a:gd name="connsiteY4" fmla="*/ 1548438 h 6228388"/>
              <a:gd name="connsiteX5" fmla="*/ 7307810 w 12569187"/>
              <a:gd name="connsiteY5" fmla="*/ 699176 h 6228388"/>
              <a:gd name="connsiteX6" fmla="*/ 2268595 w 12569187"/>
              <a:gd name="connsiteY6" fmla="*/ 1865938 h 6228388"/>
              <a:gd name="connsiteX7" fmla="*/ 5595995 w 12569187"/>
              <a:gd name="connsiteY7" fmla="*/ 322888 h 6228388"/>
              <a:gd name="connsiteX8" fmla="*/ 9288519 w 12569187"/>
              <a:gd name="connsiteY8" fmla="*/ 475288 h 6228388"/>
              <a:gd name="connsiteX9" fmla="*/ 12060295 w 12569187"/>
              <a:gd name="connsiteY9" fmla="*/ 1338888 h 6228388"/>
              <a:gd name="connsiteX10" fmla="*/ 12072995 w 12569187"/>
              <a:gd name="connsiteY10" fmla="*/ 1275389 h 6228388"/>
              <a:gd name="connsiteX11" fmla="*/ 9301219 w 12569187"/>
              <a:gd name="connsiteY11" fmla="*/ 405438 h 6228388"/>
              <a:gd name="connsiteX12" fmla="*/ 5875395 w 12569187"/>
              <a:gd name="connsiteY12" fmla="*/ 221289 h 6228388"/>
              <a:gd name="connsiteX13" fmla="*/ 9619250 w 12569187"/>
              <a:gd name="connsiteY13" fmla="*/ 61623 h 6228388"/>
              <a:gd name="connsiteX14" fmla="*/ 12069849 w 12569187"/>
              <a:gd name="connsiteY14" fmla="*/ 641599 h 6228388"/>
              <a:gd name="connsiteX15" fmla="*/ 12104746 w 12569187"/>
              <a:gd name="connsiteY15" fmla="*/ 6228388 h 6228388"/>
              <a:gd name="connsiteX16" fmla="*/ 0 w 12569187"/>
              <a:gd name="connsiteY16" fmla="*/ 6207271 h 6228388"/>
              <a:gd name="connsiteX0" fmla="*/ 0 w 12545183"/>
              <a:gd name="connsiteY0" fmla="*/ 6207271 h 6228388"/>
              <a:gd name="connsiteX1" fmla="*/ 2101727 w 12545183"/>
              <a:gd name="connsiteY1" fmla="*/ 2005378 h 6228388"/>
              <a:gd name="connsiteX2" fmla="*/ 7272395 w 12545183"/>
              <a:gd name="connsiteY2" fmla="*/ 773738 h 6228388"/>
              <a:gd name="connsiteX3" fmla="*/ 11999969 w 12545183"/>
              <a:gd name="connsiteY3" fmla="*/ 1681788 h 6228388"/>
              <a:gd name="connsiteX4" fmla="*/ 12060295 w 12545183"/>
              <a:gd name="connsiteY4" fmla="*/ 1548438 h 6228388"/>
              <a:gd name="connsiteX5" fmla="*/ 7307810 w 12545183"/>
              <a:gd name="connsiteY5" fmla="*/ 699176 h 6228388"/>
              <a:gd name="connsiteX6" fmla="*/ 2268595 w 12545183"/>
              <a:gd name="connsiteY6" fmla="*/ 1865938 h 6228388"/>
              <a:gd name="connsiteX7" fmla="*/ 5595995 w 12545183"/>
              <a:gd name="connsiteY7" fmla="*/ 322888 h 6228388"/>
              <a:gd name="connsiteX8" fmla="*/ 9288519 w 12545183"/>
              <a:gd name="connsiteY8" fmla="*/ 475288 h 6228388"/>
              <a:gd name="connsiteX9" fmla="*/ 12060295 w 12545183"/>
              <a:gd name="connsiteY9" fmla="*/ 1338888 h 6228388"/>
              <a:gd name="connsiteX10" fmla="*/ 12072995 w 12545183"/>
              <a:gd name="connsiteY10" fmla="*/ 1275389 h 6228388"/>
              <a:gd name="connsiteX11" fmla="*/ 9301219 w 12545183"/>
              <a:gd name="connsiteY11" fmla="*/ 405438 h 6228388"/>
              <a:gd name="connsiteX12" fmla="*/ 5875395 w 12545183"/>
              <a:gd name="connsiteY12" fmla="*/ 221289 h 6228388"/>
              <a:gd name="connsiteX13" fmla="*/ 9619250 w 12545183"/>
              <a:gd name="connsiteY13" fmla="*/ 61623 h 6228388"/>
              <a:gd name="connsiteX14" fmla="*/ 12069849 w 12545183"/>
              <a:gd name="connsiteY14" fmla="*/ 641599 h 6228388"/>
              <a:gd name="connsiteX15" fmla="*/ 12104746 w 12545183"/>
              <a:gd name="connsiteY15" fmla="*/ 6228388 h 6228388"/>
              <a:gd name="connsiteX16" fmla="*/ 0 w 12545183"/>
              <a:gd name="connsiteY16" fmla="*/ 6207271 h 6228388"/>
              <a:gd name="connsiteX0" fmla="*/ 0 w 12545183"/>
              <a:gd name="connsiteY0" fmla="*/ 6207271 h 6228388"/>
              <a:gd name="connsiteX1" fmla="*/ 2101727 w 12545183"/>
              <a:gd name="connsiteY1" fmla="*/ 2005378 h 6228388"/>
              <a:gd name="connsiteX2" fmla="*/ 7272395 w 12545183"/>
              <a:gd name="connsiteY2" fmla="*/ 773738 h 6228388"/>
              <a:gd name="connsiteX3" fmla="*/ 11999969 w 12545183"/>
              <a:gd name="connsiteY3" fmla="*/ 1681788 h 6228388"/>
              <a:gd name="connsiteX4" fmla="*/ 12060295 w 12545183"/>
              <a:gd name="connsiteY4" fmla="*/ 1446838 h 6228388"/>
              <a:gd name="connsiteX5" fmla="*/ 7307810 w 12545183"/>
              <a:gd name="connsiteY5" fmla="*/ 699176 h 6228388"/>
              <a:gd name="connsiteX6" fmla="*/ 2268595 w 12545183"/>
              <a:gd name="connsiteY6" fmla="*/ 1865938 h 6228388"/>
              <a:gd name="connsiteX7" fmla="*/ 5595995 w 12545183"/>
              <a:gd name="connsiteY7" fmla="*/ 322888 h 6228388"/>
              <a:gd name="connsiteX8" fmla="*/ 9288519 w 12545183"/>
              <a:gd name="connsiteY8" fmla="*/ 475288 h 6228388"/>
              <a:gd name="connsiteX9" fmla="*/ 12060295 w 12545183"/>
              <a:gd name="connsiteY9" fmla="*/ 1338888 h 6228388"/>
              <a:gd name="connsiteX10" fmla="*/ 12072995 w 12545183"/>
              <a:gd name="connsiteY10" fmla="*/ 1275389 h 6228388"/>
              <a:gd name="connsiteX11" fmla="*/ 9301219 w 12545183"/>
              <a:gd name="connsiteY11" fmla="*/ 405438 h 6228388"/>
              <a:gd name="connsiteX12" fmla="*/ 5875395 w 12545183"/>
              <a:gd name="connsiteY12" fmla="*/ 221289 h 6228388"/>
              <a:gd name="connsiteX13" fmla="*/ 9619250 w 12545183"/>
              <a:gd name="connsiteY13" fmla="*/ 61623 h 6228388"/>
              <a:gd name="connsiteX14" fmla="*/ 12069849 w 12545183"/>
              <a:gd name="connsiteY14" fmla="*/ 641599 h 6228388"/>
              <a:gd name="connsiteX15" fmla="*/ 12104746 w 12545183"/>
              <a:gd name="connsiteY15" fmla="*/ 6228388 h 6228388"/>
              <a:gd name="connsiteX16" fmla="*/ 0 w 12545183"/>
              <a:gd name="connsiteY16" fmla="*/ 6207271 h 6228388"/>
              <a:gd name="connsiteX0" fmla="*/ 0 w 12545183"/>
              <a:gd name="connsiteY0" fmla="*/ 6207271 h 6228388"/>
              <a:gd name="connsiteX1" fmla="*/ 2101727 w 12545183"/>
              <a:gd name="connsiteY1" fmla="*/ 2005378 h 6228388"/>
              <a:gd name="connsiteX2" fmla="*/ 7272395 w 12545183"/>
              <a:gd name="connsiteY2" fmla="*/ 773738 h 6228388"/>
              <a:gd name="connsiteX3" fmla="*/ 11999969 w 12545183"/>
              <a:gd name="connsiteY3" fmla="*/ 1681788 h 6228388"/>
              <a:gd name="connsiteX4" fmla="*/ 12060295 w 12545183"/>
              <a:gd name="connsiteY4" fmla="*/ 1446838 h 6228388"/>
              <a:gd name="connsiteX5" fmla="*/ 7307810 w 12545183"/>
              <a:gd name="connsiteY5" fmla="*/ 699176 h 6228388"/>
              <a:gd name="connsiteX6" fmla="*/ 2268595 w 12545183"/>
              <a:gd name="connsiteY6" fmla="*/ 1865938 h 6228388"/>
              <a:gd name="connsiteX7" fmla="*/ 5595995 w 12545183"/>
              <a:gd name="connsiteY7" fmla="*/ 322888 h 6228388"/>
              <a:gd name="connsiteX8" fmla="*/ 9288519 w 12545183"/>
              <a:gd name="connsiteY8" fmla="*/ 475288 h 6228388"/>
              <a:gd name="connsiteX9" fmla="*/ 12060295 w 12545183"/>
              <a:gd name="connsiteY9" fmla="*/ 1338888 h 6228388"/>
              <a:gd name="connsiteX10" fmla="*/ 12072995 w 12545183"/>
              <a:gd name="connsiteY10" fmla="*/ 1275389 h 6228388"/>
              <a:gd name="connsiteX11" fmla="*/ 9301219 w 12545183"/>
              <a:gd name="connsiteY11" fmla="*/ 405438 h 6228388"/>
              <a:gd name="connsiteX12" fmla="*/ 5875395 w 12545183"/>
              <a:gd name="connsiteY12" fmla="*/ 221289 h 6228388"/>
              <a:gd name="connsiteX13" fmla="*/ 9619250 w 12545183"/>
              <a:gd name="connsiteY13" fmla="*/ 61623 h 6228388"/>
              <a:gd name="connsiteX14" fmla="*/ 12069849 w 12545183"/>
              <a:gd name="connsiteY14" fmla="*/ 641599 h 6228388"/>
              <a:gd name="connsiteX15" fmla="*/ 12104746 w 12545183"/>
              <a:gd name="connsiteY15" fmla="*/ 6228388 h 6228388"/>
              <a:gd name="connsiteX16" fmla="*/ 0 w 12545183"/>
              <a:gd name="connsiteY16" fmla="*/ 6207271 h 6228388"/>
              <a:gd name="connsiteX0" fmla="*/ 0 w 12372992"/>
              <a:gd name="connsiteY0" fmla="*/ 6207271 h 6228388"/>
              <a:gd name="connsiteX1" fmla="*/ 2101727 w 12372992"/>
              <a:gd name="connsiteY1" fmla="*/ 2005378 h 6228388"/>
              <a:gd name="connsiteX2" fmla="*/ 7272395 w 12372992"/>
              <a:gd name="connsiteY2" fmla="*/ 773738 h 6228388"/>
              <a:gd name="connsiteX3" fmla="*/ 11999969 w 12372992"/>
              <a:gd name="connsiteY3" fmla="*/ 1681788 h 6228388"/>
              <a:gd name="connsiteX4" fmla="*/ 12060295 w 12372992"/>
              <a:gd name="connsiteY4" fmla="*/ 1446838 h 6228388"/>
              <a:gd name="connsiteX5" fmla="*/ 7307810 w 12372992"/>
              <a:gd name="connsiteY5" fmla="*/ 699176 h 6228388"/>
              <a:gd name="connsiteX6" fmla="*/ 2268595 w 12372992"/>
              <a:gd name="connsiteY6" fmla="*/ 1865938 h 6228388"/>
              <a:gd name="connsiteX7" fmla="*/ 5595995 w 12372992"/>
              <a:gd name="connsiteY7" fmla="*/ 322888 h 6228388"/>
              <a:gd name="connsiteX8" fmla="*/ 9288519 w 12372992"/>
              <a:gd name="connsiteY8" fmla="*/ 475288 h 6228388"/>
              <a:gd name="connsiteX9" fmla="*/ 12060295 w 12372992"/>
              <a:gd name="connsiteY9" fmla="*/ 1338888 h 6228388"/>
              <a:gd name="connsiteX10" fmla="*/ 12072995 w 12372992"/>
              <a:gd name="connsiteY10" fmla="*/ 1275389 h 6228388"/>
              <a:gd name="connsiteX11" fmla="*/ 9301219 w 12372992"/>
              <a:gd name="connsiteY11" fmla="*/ 405438 h 6228388"/>
              <a:gd name="connsiteX12" fmla="*/ 5875395 w 12372992"/>
              <a:gd name="connsiteY12" fmla="*/ 221289 h 6228388"/>
              <a:gd name="connsiteX13" fmla="*/ 9619250 w 12372992"/>
              <a:gd name="connsiteY13" fmla="*/ 61623 h 6228388"/>
              <a:gd name="connsiteX14" fmla="*/ 12069849 w 12372992"/>
              <a:gd name="connsiteY14" fmla="*/ 641599 h 6228388"/>
              <a:gd name="connsiteX15" fmla="*/ 12104746 w 12372992"/>
              <a:gd name="connsiteY15" fmla="*/ 6228388 h 6228388"/>
              <a:gd name="connsiteX16" fmla="*/ 0 w 12372992"/>
              <a:gd name="connsiteY16" fmla="*/ 6207271 h 6228388"/>
              <a:gd name="connsiteX0" fmla="*/ 0 w 12371186"/>
              <a:gd name="connsiteY0" fmla="*/ 6207271 h 6228388"/>
              <a:gd name="connsiteX1" fmla="*/ 2101727 w 12371186"/>
              <a:gd name="connsiteY1" fmla="*/ 2005378 h 6228388"/>
              <a:gd name="connsiteX2" fmla="*/ 7272395 w 12371186"/>
              <a:gd name="connsiteY2" fmla="*/ 773738 h 6228388"/>
              <a:gd name="connsiteX3" fmla="*/ 11999969 w 12371186"/>
              <a:gd name="connsiteY3" fmla="*/ 1681788 h 6228388"/>
              <a:gd name="connsiteX4" fmla="*/ 12053945 w 12371186"/>
              <a:gd name="connsiteY4" fmla="*/ 1478588 h 6228388"/>
              <a:gd name="connsiteX5" fmla="*/ 7307810 w 12371186"/>
              <a:gd name="connsiteY5" fmla="*/ 699176 h 6228388"/>
              <a:gd name="connsiteX6" fmla="*/ 2268595 w 12371186"/>
              <a:gd name="connsiteY6" fmla="*/ 1865938 h 6228388"/>
              <a:gd name="connsiteX7" fmla="*/ 5595995 w 12371186"/>
              <a:gd name="connsiteY7" fmla="*/ 322888 h 6228388"/>
              <a:gd name="connsiteX8" fmla="*/ 9288519 w 12371186"/>
              <a:gd name="connsiteY8" fmla="*/ 475288 h 6228388"/>
              <a:gd name="connsiteX9" fmla="*/ 12060295 w 12371186"/>
              <a:gd name="connsiteY9" fmla="*/ 1338888 h 6228388"/>
              <a:gd name="connsiteX10" fmla="*/ 12072995 w 12371186"/>
              <a:gd name="connsiteY10" fmla="*/ 1275389 h 6228388"/>
              <a:gd name="connsiteX11" fmla="*/ 9301219 w 12371186"/>
              <a:gd name="connsiteY11" fmla="*/ 405438 h 6228388"/>
              <a:gd name="connsiteX12" fmla="*/ 5875395 w 12371186"/>
              <a:gd name="connsiteY12" fmla="*/ 221289 h 6228388"/>
              <a:gd name="connsiteX13" fmla="*/ 9619250 w 12371186"/>
              <a:gd name="connsiteY13" fmla="*/ 61623 h 6228388"/>
              <a:gd name="connsiteX14" fmla="*/ 12069849 w 12371186"/>
              <a:gd name="connsiteY14" fmla="*/ 641599 h 6228388"/>
              <a:gd name="connsiteX15" fmla="*/ 12104746 w 12371186"/>
              <a:gd name="connsiteY15" fmla="*/ 6228388 h 6228388"/>
              <a:gd name="connsiteX16" fmla="*/ 0 w 12371186"/>
              <a:gd name="connsiteY16" fmla="*/ 6207271 h 6228388"/>
              <a:gd name="connsiteX0" fmla="*/ 0 w 12412820"/>
              <a:gd name="connsiteY0" fmla="*/ 6207271 h 6228388"/>
              <a:gd name="connsiteX1" fmla="*/ 2101727 w 12412820"/>
              <a:gd name="connsiteY1" fmla="*/ 2005378 h 6228388"/>
              <a:gd name="connsiteX2" fmla="*/ 7272395 w 12412820"/>
              <a:gd name="connsiteY2" fmla="*/ 773738 h 6228388"/>
              <a:gd name="connsiteX3" fmla="*/ 12057119 w 12412820"/>
              <a:gd name="connsiteY3" fmla="*/ 1554788 h 6228388"/>
              <a:gd name="connsiteX4" fmla="*/ 12053945 w 12412820"/>
              <a:gd name="connsiteY4" fmla="*/ 1478588 h 6228388"/>
              <a:gd name="connsiteX5" fmla="*/ 7307810 w 12412820"/>
              <a:gd name="connsiteY5" fmla="*/ 699176 h 6228388"/>
              <a:gd name="connsiteX6" fmla="*/ 2268595 w 12412820"/>
              <a:gd name="connsiteY6" fmla="*/ 1865938 h 6228388"/>
              <a:gd name="connsiteX7" fmla="*/ 5595995 w 12412820"/>
              <a:gd name="connsiteY7" fmla="*/ 322888 h 6228388"/>
              <a:gd name="connsiteX8" fmla="*/ 9288519 w 12412820"/>
              <a:gd name="connsiteY8" fmla="*/ 475288 h 6228388"/>
              <a:gd name="connsiteX9" fmla="*/ 12060295 w 12412820"/>
              <a:gd name="connsiteY9" fmla="*/ 1338888 h 6228388"/>
              <a:gd name="connsiteX10" fmla="*/ 12072995 w 12412820"/>
              <a:gd name="connsiteY10" fmla="*/ 1275389 h 6228388"/>
              <a:gd name="connsiteX11" fmla="*/ 9301219 w 12412820"/>
              <a:gd name="connsiteY11" fmla="*/ 405438 h 6228388"/>
              <a:gd name="connsiteX12" fmla="*/ 5875395 w 12412820"/>
              <a:gd name="connsiteY12" fmla="*/ 221289 h 6228388"/>
              <a:gd name="connsiteX13" fmla="*/ 9619250 w 12412820"/>
              <a:gd name="connsiteY13" fmla="*/ 61623 h 6228388"/>
              <a:gd name="connsiteX14" fmla="*/ 12069849 w 12412820"/>
              <a:gd name="connsiteY14" fmla="*/ 641599 h 6228388"/>
              <a:gd name="connsiteX15" fmla="*/ 12104746 w 12412820"/>
              <a:gd name="connsiteY15" fmla="*/ 6228388 h 6228388"/>
              <a:gd name="connsiteX16" fmla="*/ 0 w 12412820"/>
              <a:gd name="connsiteY16" fmla="*/ 6207271 h 6228388"/>
              <a:gd name="connsiteX0" fmla="*/ 0 w 12104746"/>
              <a:gd name="connsiteY0" fmla="*/ 6207271 h 6228388"/>
              <a:gd name="connsiteX1" fmla="*/ 2101727 w 12104746"/>
              <a:gd name="connsiteY1" fmla="*/ 2005378 h 6228388"/>
              <a:gd name="connsiteX2" fmla="*/ 7272395 w 12104746"/>
              <a:gd name="connsiteY2" fmla="*/ 773738 h 6228388"/>
              <a:gd name="connsiteX3" fmla="*/ 12057119 w 12104746"/>
              <a:gd name="connsiteY3" fmla="*/ 1554788 h 6228388"/>
              <a:gd name="connsiteX4" fmla="*/ 12053945 w 12104746"/>
              <a:gd name="connsiteY4" fmla="*/ 1478588 h 6228388"/>
              <a:gd name="connsiteX5" fmla="*/ 7307810 w 12104746"/>
              <a:gd name="connsiteY5" fmla="*/ 699176 h 6228388"/>
              <a:gd name="connsiteX6" fmla="*/ 2268595 w 12104746"/>
              <a:gd name="connsiteY6" fmla="*/ 1865938 h 6228388"/>
              <a:gd name="connsiteX7" fmla="*/ 5595995 w 12104746"/>
              <a:gd name="connsiteY7" fmla="*/ 322888 h 6228388"/>
              <a:gd name="connsiteX8" fmla="*/ 9288519 w 12104746"/>
              <a:gd name="connsiteY8" fmla="*/ 475288 h 6228388"/>
              <a:gd name="connsiteX9" fmla="*/ 12060295 w 12104746"/>
              <a:gd name="connsiteY9" fmla="*/ 1338888 h 6228388"/>
              <a:gd name="connsiteX10" fmla="*/ 12072995 w 12104746"/>
              <a:gd name="connsiteY10" fmla="*/ 1275389 h 6228388"/>
              <a:gd name="connsiteX11" fmla="*/ 9301219 w 12104746"/>
              <a:gd name="connsiteY11" fmla="*/ 405438 h 6228388"/>
              <a:gd name="connsiteX12" fmla="*/ 5875395 w 12104746"/>
              <a:gd name="connsiteY12" fmla="*/ 221289 h 6228388"/>
              <a:gd name="connsiteX13" fmla="*/ 9619250 w 12104746"/>
              <a:gd name="connsiteY13" fmla="*/ 61623 h 6228388"/>
              <a:gd name="connsiteX14" fmla="*/ 12069849 w 12104746"/>
              <a:gd name="connsiteY14" fmla="*/ 641599 h 6228388"/>
              <a:gd name="connsiteX15" fmla="*/ 12104746 w 12104746"/>
              <a:gd name="connsiteY15" fmla="*/ 6228388 h 6228388"/>
              <a:gd name="connsiteX16" fmla="*/ 0 w 12104746"/>
              <a:gd name="connsiteY16" fmla="*/ 6207271 h 6228388"/>
              <a:gd name="connsiteX0" fmla="*/ 0 w 12104746"/>
              <a:gd name="connsiteY0" fmla="*/ 6207271 h 6228388"/>
              <a:gd name="connsiteX1" fmla="*/ 2101727 w 12104746"/>
              <a:gd name="connsiteY1" fmla="*/ 2005378 h 6228388"/>
              <a:gd name="connsiteX2" fmla="*/ 7272395 w 12104746"/>
              <a:gd name="connsiteY2" fmla="*/ 773738 h 6228388"/>
              <a:gd name="connsiteX3" fmla="*/ 12057119 w 12104746"/>
              <a:gd name="connsiteY3" fmla="*/ 1554788 h 6228388"/>
              <a:gd name="connsiteX4" fmla="*/ 12053945 w 12104746"/>
              <a:gd name="connsiteY4" fmla="*/ 1478588 h 6228388"/>
              <a:gd name="connsiteX5" fmla="*/ 7307810 w 12104746"/>
              <a:gd name="connsiteY5" fmla="*/ 699176 h 6228388"/>
              <a:gd name="connsiteX6" fmla="*/ 2268595 w 12104746"/>
              <a:gd name="connsiteY6" fmla="*/ 1865938 h 6228388"/>
              <a:gd name="connsiteX7" fmla="*/ 5595995 w 12104746"/>
              <a:gd name="connsiteY7" fmla="*/ 322888 h 6228388"/>
              <a:gd name="connsiteX8" fmla="*/ 9288519 w 12104746"/>
              <a:gd name="connsiteY8" fmla="*/ 475288 h 6228388"/>
              <a:gd name="connsiteX9" fmla="*/ 12060295 w 12104746"/>
              <a:gd name="connsiteY9" fmla="*/ 1338888 h 6228388"/>
              <a:gd name="connsiteX10" fmla="*/ 12072995 w 12104746"/>
              <a:gd name="connsiteY10" fmla="*/ 1275389 h 6228388"/>
              <a:gd name="connsiteX11" fmla="*/ 9301219 w 12104746"/>
              <a:gd name="connsiteY11" fmla="*/ 405438 h 6228388"/>
              <a:gd name="connsiteX12" fmla="*/ 5875395 w 12104746"/>
              <a:gd name="connsiteY12" fmla="*/ 221289 h 6228388"/>
              <a:gd name="connsiteX13" fmla="*/ 9619250 w 12104746"/>
              <a:gd name="connsiteY13" fmla="*/ 61623 h 6228388"/>
              <a:gd name="connsiteX14" fmla="*/ 12069849 w 12104746"/>
              <a:gd name="connsiteY14" fmla="*/ 641599 h 6228388"/>
              <a:gd name="connsiteX15" fmla="*/ 12104746 w 12104746"/>
              <a:gd name="connsiteY15" fmla="*/ 6228388 h 6228388"/>
              <a:gd name="connsiteX16" fmla="*/ 0 w 12104746"/>
              <a:gd name="connsiteY16" fmla="*/ 6207271 h 6228388"/>
              <a:gd name="connsiteX0" fmla="*/ 0 w 12104746"/>
              <a:gd name="connsiteY0" fmla="*/ 6207271 h 6228388"/>
              <a:gd name="connsiteX1" fmla="*/ 2101727 w 12104746"/>
              <a:gd name="connsiteY1" fmla="*/ 2005378 h 6228388"/>
              <a:gd name="connsiteX2" fmla="*/ 7272395 w 12104746"/>
              <a:gd name="connsiteY2" fmla="*/ 773738 h 6228388"/>
              <a:gd name="connsiteX3" fmla="*/ 12057119 w 12104746"/>
              <a:gd name="connsiteY3" fmla="*/ 1554788 h 6228388"/>
              <a:gd name="connsiteX4" fmla="*/ 12053945 w 12104746"/>
              <a:gd name="connsiteY4" fmla="*/ 1478588 h 6228388"/>
              <a:gd name="connsiteX5" fmla="*/ 7307810 w 12104746"/>
              <a:gd name="connsiteY5" fmla="*/ 699176 h 6228388"/>
              <a:gd name="connsiteX6" fmla="*/ 2268595 w 12104746"/>
              <a:gd name="connsiteY6" fmla="*/ 1865938 h 6228388"/>
              <a:gd name="connsiteX7" fmla="*/ 5595995 w 12104746"/>
              <a:gd name="connsiteY7" fmla="*/ 322888 h 6228388"/>
              <a:gd name="connsiteX8" fmla="*/ 9288519 w 12104746"/>
              <a:gd name="connsiteY8" fmla="*/ 475288 h 6228388"/>
              <a:gd name="connsiteX9" fmla="*/ 12060295 w 12104746"/>
              <a:gd name="connsiteY9" fmla="*/ 1338888 h 6228388"/>
              <a:gd name="connsiteX10" fmla="*/ 12072995 w 12104746"/>
              <a:gd name="connsiteY10" fmla="*/ 1275389 h 6228388"/>
              <a:gd name="connsiteX11" fmla="*/ 9301219 w 12104746"/>
              <a:gd name="connsiteY11" fmla="*/ 405438 h 6228388"/>
              <a:gd name="connsiteX12" fmla="*/ 5875395 w 12104746"/>
              <a:gd name="connsiteY12" fmla="*/ 221289 h 6228388"/>
              <a:gd name="connsiteX13" fmla="*/ 9619250 w 12104746"/>
              <a:gd name="connsiteY13" fmla="*/ 61623 h 6228388"/>
              <a:gd name="connsiteX14" fmla="*/ 12069849 w 12104746"/>
              <a:gd name="connsiteY14" fmla="*/ 641599 h 6228388"/>
              <a:gd name="connsiteX15" fmla="*/ 12104746 w 12104746"/>
              <a:gd name="connsiteY15" fmla="*/ 6228388 h 6228388"/>
              <a:gd name="connsiteX16" fmla="*/ 0 w 12104746"/>
              <a:gd name="connsiteY16" fmla="*/ 6207271 h 6228388"/>
              <a:gd name="connsiteX0" fmla="*/ 0 w 12104746"/>
              <a:gd name="connsiteY0" fmla="*/ 6219459 h 6240576"/>
              <a:gd name="connsiteX1" fmla="*/ 2101727 w 12104746"/>
              <a:gd name="connsiteY1" fmla="*/ 2017566 h 6240576"/>
              <a:gd name="connsiteX2" fmla="*/ 7272395 w 12104746"/>
              <a:gd name="connsiteY2" fmla="*/ 785926 h 6240576"/>
              <a:gd name="connsiteX3" fmla="*/ 12057119 w 12104746"/>
              <a:gd name="connsiteY3" fmla="*/ 1566976 h 6240576"/>
              <a:gd name="connsiteX4" fmla="*/ 12053945 w 12104746"/>
              <a:gd name="connsiteY4" fmla="*/ 1490776 h 6240576"/>
              <a:gd name="connsiteX5" fmla="*/ 7307810 w 12104746"/>
              <a:gd name="connsiteY5" fmla="*/ 711364 h 6240576"/>
              <a:gd name="connsiteX6" fmla="*/ 2268595 w 12104746"/>
              <a:gd name="connsiteY6" fmla="*/ 1878126 h 6240576"/>
              <a:gd name="connsiteX7" fmla="*/ 5595995 w 12104746"/>
              <a:gd name="connsiteY7" fmla="*/ 335076 h 6240576"/>
              <a:gd name="connsiteX8" fmla="*/ 9288519 w 12104746"/>
              <a:gd name="connsiteY8" fmla="*/ 487476 h 6240576"/>
              <a:gd name="connsiteX9" fmla="*/ 12060295 w 12104746"/>
              <a:gd name="connsiteY9" fmla="*/ 1351076 h 6240576"/>
              <a:gd name="connsiteX10" fmla="*/ 12072995 w 12104746"/>
              <a:gd name="connsiteY10" fmla="*/ 1287577 h 6240576"/>
              <a:gd name="connsiteX11" fmla="*/ 9301219 w 12104746"/>
              <a:gd name="connsiteY11" fmla="*/ 417626 h 6240576"/>
              <a:gd name="connsiteX12" fmla="*/ 5875395 w 12104746"/>
              <a:gd name="connsiteY12" fmla="*/ 233477 h 6240576"/>
              <a:gd name="connsiteX13" fmla="*/ 9619250 w 12104746"/>
              <a:gd name="connsiteY13" fmla="*/ 73811 h 6240576"/>
              <a:gd name="connsiteX14" fmla="*/ 12069849 w 12104746"/>
              <a:gd name="connsiteY14" fmla="*/ 653787 h 6240576"/>
              <a:gd name="connsiteX15" fmla="*/ 12104746 w 12104746"/>
              <a:gd name="connsiteY15" fmla="*/ 6240576 h 6240576"/>
              <a:gd name="connsiteX16" fmla="*/ 0 w 12104746"/>
              <a:gd name="connsiteY16" fmla="*/ 6219459 h 6240576"/>
              <a:gd name="connsiteX0" fmla="*/ 0 w 12117900"/>
              <a:gd name="connsiteY0" fmla="*/ 6219459 h 6240576"/>
              <a:gd name="connsiteX1" fmla="*/ 2101727 w 12117900"/>
              <a:gd name="connsiteY1" fmla="*/ 2017566 h 6240576"/>
              <a:gd name="connsiteX2" fmla="*/ 7272395 w 12117900"/>
              <a:gd name="connsiteY2" fmla="*/ 785926 h 6240576"/>
              <a:gd name="connsiteX3" fmla="*/ 12057119 w 12117900"/>
              <a:gd name="connsiteY3" fmla="*/ 1566976 h 6240576"/>
              <a:gd name="connsiteX4" fmla="*/ 12053945 w 12117900"/>
              <a:gd name="connsiteY4" fmla="*/ 1490776 h 6240576"/>
              <a:gd name="connsiteX5" fmla="*/ 7307810 w 12117900"/>
              <a:gd name="connsiteY5" fmla="*/ 711364 h 6240576"/>
              <a:gd name="connsiteX6" fmla="*/ 2268595 w 12117900"/>
              <a:gd name="connsiteY6" fmla="*/ 1878126 h 6240576"/>
              <a:gd name="connsiteX7" fmla="*/ 5595995 w 12117900"/>
              <a:gd name="connsiteY7" fmla="*/ 335076 h 6240576"/>
              <a:gd name="connsiteX8" fmla="*/ 9288519 w 12117900"/>
              <a:gd name="connsiteY8" fmla="*/ 487476 h 6240576"/>
              <a:gd name="connsiteX9" fmla="*/ 12060295 w 12117900"/>
              <a:gd name="connsiteY9" fmla="*/ 1351076 h 6240576"/>
              <a:gd name="connsiteX10" fmla="*/ 12072995 w 12117900"/>
              <a:gd name="connsiteY10" fmla="*/ 1287577 h 6240576"/>
              <a:gd name="connsiteX11" fmla="*/ 9301219 w 12117900"/>
              <a:gd name="connsiteY11" fmla="*/ 417626 h 6240576"/>
              <a:gd name="connsiteX12" fmla="*/ 5875395 w 12117900"/>
              <a:gd name="connsiteY12" fmla="*/ 233477 h 6240576"/>
              <a:gd name="connsiteX13" fmla="*/ 9619250 w 12117900"/>
              <a:gd name="connsiteY13" fmla="*/ 73811 h 6240576"/>
              <a:gd name="connsiteX14" fmla="*/ 12069849 w 12117900"/>
              <a:gd name="connsiteY14" fmla="*/ 653787 h 6240576"/>
              <a:gd name="connsiteX15" fmla="*/ 12104746 w 12117900"/>
              <a:gd name="connsiteY15" fmla="*/ 6240576 h 6240576"/>
              <a:gd name="connsiteX16" fmla="*/ 0 w 12117900"/>
              <a:gd name="connsiteY16" fmla="*/ 6219459 h 6240576"/>
              <a:gd name="connsiteX0" fmla="*/ 0 w 12117900"/>
              <a:gd name="connsiteY0" fmla="*/ 6219459 h 6240576"/>
              <a:gd name="connsiteX1" fmla="*/ 2101727 w 12117900"/>
              <a:gd name="connsiteY1" fmla="*/ 2017566 h 6240576"/>
              <a:gd name="connsiteX2" fmla="*/ 7272395 w 12117900"/>
              <a:gd name="connsiteY2" fmla="*/ 785926 h 6240576"/>
              <a:gd name="connsiteX3" fmla="*/ 12057119 w 12117900"/>
              <a:gd name="connsiteY3" fmla="*/ 1566976 h 6240576"/>
              <a:gd name="connsiteX4" fmla="*/ 12053945 w 12117900"/>
              <a:gd name="connsiteY4" fmla="*/ 1490776 h 6240576"/>
              <a:gd name="connsiteX5" fmla="*/ 7307810 w 12117900"/>
              <a:gd name="connsiteY5" fmla="*/ 711364 h 6240576"/>
              <a:gd name="connsiteX6" fmla="*/ 2268595 w 12117900"/>
              <a:gd name="connsiteY6" fmla="*/ 1878126 h 6240576"/>
              <a:gd name="connsiteX7" fmla="*/ 5595995 w 12117900"/>
              <a:gd name="connsiteY7" fmla="*/ 335076 h 6240576"/>
              <a:gd name="connsiteX8" fmla="*/ 9288519 w 12117900"/>
              <a:gd name="connsiteY8" fmla="*/ 487476 h 6240576"/>
              <a:gd name="connsiteX9" fmla="*/ 12060295 w 12117900"/>
              <a:gd name="connsiteY9" fmla="*/ 1351076 h 6240576"/>
              <a:gd name="connsiteX10" fmla="*/ 12072995 w 12117900"/>
              <a:gd name="connsiteY10" fmla="*/ 1287577 h 6240576"/>
              <a:gd name="connsiteX11" fmla="*/ 9301219 w 12117900"/>
              <a:gd name="connsiteY11" fmla="*/ 417626 h 6240576"/>
              <a:gd name="connsiteX12" fmla="*/ 5875395 w 12117900"/>
              <a:gd name="connsiteY12" fmla="*/ 233477 h 6240576"/>
              <a:gd name="connsiteX13" fmla="*/ 9619250 w 12117900"/>
              <a:gd name="connsiteY13" fmla="*/ 73811 h 6240576"/>
              <a:gd name="connsiteX14" fmla="*/ 12069849 w 12117900"/>
              <a:gd name="connsiteY14" fmla="*/ 653787 h 6240576"/>
              <a:gd name="connsiteX15" fmla="*/ 12104746 w 12117900"/>
              <a:gd name="connsiteY15" fmla="*/ 6240576 h 6240576"/>
              <a:gd name="connsiteX16" fmla="*/ 0 w 12117900"/>
              <a:gd name="connsiteY16" fmla="*/ 6219459 h 6240576"/>
              <a:gd name="connsiteX0" fmla="*/ 0 w 12117900"/>
              <a:gd name="connsiteY0" fmla="*/ 6219459 h 6240576"/>
              <a:gd name="connsiteX1" fmla="*/ 2101727 w 12117900"/>
              <a:gd name="connsiteY1" fmla="*/ 2017566 h 6240576"/>
              <a:gd name="connsiteX2" fmla="*/ 7272395 w 12117900"/>
              <a:gd name="connsiteY2" fmla="*/ 785926 h 6240576"/>
              <a:gd name="connsiteX3" fmla="*/ 12057119 w 12117900"/>
              <a:gd name="connsiteY3" fmla="*/ 1566976 h 6240576"/>
              <a:gd name="connsiteX4" fmla="*/ 12053945 w 12117900"/>
              <a:gd name="connsiteY4" fmla="*/ 1490776 h 6240576"/>
              <a:gd name="connsiteX5" fmla="*/ 7307810 w 12117900"/>
              <a:gd name="connsiteY5" fmla="*/ 711364 h 6240576"/>
              <a:gd name="connsiteX6" fmla="*/ 2268595 w 12117900"/>
              <a:gd name="connsiteY6" fmla="*/ 1878126 h 6240576"/>
              <a:gd name="connsiteX7" fmla="*/ 5595995 w 12117900"/>
              <a:gd name="connsiteY7" fmla="*/ 335076 h 6240576"/>
              <a:gd name="connsiteX8" fmla="*/ 9288519 w 12117900"/>
              <a:gd name="connsiteY8" fmla="*/ 487476 h 6240576"/>
              <a:gd name="connsiteX9" fmla="*/ 12060295 w 12117900"/>
              <a:gd name="connsiteY9" fmla="*/ 1351076 h 6240576"/>
              <a:gd name="connsiteX10" fmla="*/ 12072995 w 12117900"/>
              <a:gd name="connsiteY10" fmla="*/ 1287577 h 6240576"/>
              <a:gd name="connsiteX11" fmla="*/ 9301219 w 12117900"/>
              <a:gd name="connsiteY11" fmla="*/ 417626 h 6240576"/>
              <a:gd name="connsiteX12" fmla="*/ 5875395 w 12117900"/>
              <a:gd name="connsiteY12" fmla="*/ 233477 h 6240576"/>
              <a:gd name="connsiteX13" fmla="*/ 9619250 w 12117900"/>
              <a:gd name="connsiteY13" fmla="*/ 73811 h 6240576"/>
              <a:gd name="connsiteX14" fmla="*/ 12069849 w 12117900"/>
              <a:gd name="connsiteY14" fmla="*/ 653787 h 6240576"/>
              <a:gd name="connsiteX15" fmla="*/ 12104746 w 12117900"/>
              <a:gd name="connsiteY15" fmla="*/ 6240576 h 6240576"/>
              <a:gd name="connsiteX16" fmla="*/ 0 w 12117900"/>
              <a:gd name="connsiteY16" fmla="*/ 6219459 h 6240576"/>
              <a:gd name="connsiteX0" fmla="*/ 0 w 12117900"/>
              <a:gd name="connsiteY0" fmla="*/ 6219459 h 6240576"/>
              <a:gd name="connsiteX1" fmla="*/ 2101727 w 12117900"/>
              <a:gd name="connsiteY1" fmla="*/ 2017566 h 6240576"/>
              <a:gd name="connsiteX2" fmla="*/ 7272395 w 12117900"/>
              <a:gd name="connsiteY2" fmla="*/ 785926 h 6240576"/>
              <a:gd name="connsiteX3" fmla="*/ 12057119 w 12117900"/>
              <a:gd name="connsiteY3" fmla="*/ 1566976 h 6240576"/>
              <a:gd name="connsiteX4" fmla="*/ 12053945 w 12117900"/>
              <a:gd name="connsiteY4" fmla="*/ 1490776 h 6240576"/>
              <a:gd name="connsiteX5" fmla="*/ 7307810 w 12117900"/>
              <a:gd name="connsiteY5" fmla="*/ 711364 h 6240576"/>
              <a:gd name="connsiteX6" fmla="*/ 2268595 w 12117900"/>
              <a:gd name="connsiteY6" fmla="*/ 1878126 h 6240576"/>
              <a:gd name="connsiteX7" fmla="*/ 5595995 w 12117900"/>
              <a:gd name="connsiteY7" fmla="*/ 335076 h 6240576"/>
              <a:gd name="connsiteX8" fmla="*/ 9288519 w 12117900"/>
              <a:gd name="connsiteY8" fmla="*/ 487476 h 6240576"/>
              <a:gd name="connsiteX9" fmla="*/ 12060295 w 12117900"/>
              <a:gd name="connsiteY9" fmla="*/ 1351076 h 6240576"/>
              <a:gd name="connsiteX10" fmla="*/ 12072995 w 12117900"/>
              <a:gd name="connsiteY10" fmla="*/ 1287577 h 6240576"/>
              <a:gd name="connsiteX11" fmla="*/ 9301219 w 12117900"/>
              <a:gd name="connsiteY11" fmla="*/ 417626 h 6240576"/>
              <a:gd name="connsiteX12" fmla="*/ 5875395 w 12117900"/>
              <a:gd name="connsiteY12" fmla="*/ 233477 h 6240576"/>
              <a:gd name="connsiteX13" fmla="*/ 9619250 w 12117900"/>
              <a:gd name="connsiteY13" fmla="*/ 73811 h 6240576"/>
              <a:gd name="connsiteX14" fmla="*/ 12069849 w 12117900"/>
              <a:gd name="connsiteY14" fmla="*/ 653787 h 6240576"/>
              <a:gd name="connsiteX15" fmla="*/ 12104746 w 12117900"/>
              <a:gd name="connsiteY15" fmla="*/ 6240576 h 6240576"/>
              <a:gd name="connsiteX16" fmla="*/ 0 w 12117900"/>
              <a:gd name="connsiteY16" fmla="*/ 6219459 h 6240576"/>
              <a:gd name="connsiteX0" fmla="*/ 0 w 12117900"/>
              <a:gd name="connsiteY0" fmla="*/ 6219459 h 6240576"/>
              <a:gd name="connsiteX1" fmla="*/ 2101727 w 12117900"/>
              <a:gd name="connsiteY1" fmla="*/ 2017566 h 6240576"/>
              <a:gd name="connsiteX2" fmla="*/ 7272395 w 12117900"/>
              <a:gd name="connsiteY2" fmla="*/ 785926 h 6240576"/>
              <a:gd name="connsiteX3" fmla="*/ 12057119 w 12117900"/>
              <a:gd name="connsiteY3" fmla="*/ 1566976 h 6240576"/>
              <a:gd name="connsiteX4" fmla="*/ 12053945 w 12117900"/>
              <a:gd name="connsiteY4" fmla="*/ 1490776 h 6240576"/>
              <a:gd name="connsiteX5" fmla="*/ 7307810 w 12117900"/>
              <a:gd name="connsiteY5" fmla="*/ 711364 h 6240576"/>
              <a:gd name="connsiteX6" fmla="*/ 2268595 w 12117900"/>
              <a:gd name="connsiteY6" fmla="*/ 1878126 h 6240576"/>
              <a:gd name="connsiteX7" fmla="*/ 5595995 w 12117900"/>
              <a:gd name="connsiteY7" fmla="*/ 335076 h 6240576"/>
              <a:gd name="connsiteX8" fmla="*/ 9288519 w 12117900"/>
              <a:gd name="connsiteY8" fmla="*/ 487476 h 6240576"/>
              <a:gd name="connsiteX9" fmla="*/ 12060295 w 12117900"/>
              <a:gd name="connsiteY9" fmla="*/ 1351076 h 6240576"/>
              <a:gd name="connsiteX10" fmla="*/ 12072995 w 12117900"/>
              <a:gd name="connsiteY10" fmla="*/ 1287577 h 6240576"/>
              <a:gd name="connsiteX11" fmla="*/ 9301219 w 12117900"/>
              <a:gd name="connsiteY11" fmla="*/ 417626 h 6240576"/>
              <a:gd name="connsiteX12" fmla="*/ 5875395 w 12117900"/>
              <a:gd name="connsiteY12" fmla="*/ 233477 h 6240576"/>
              <a:gd name="connsiteX13" fmla="*/ 9619250 w 12117900"/>
              <a:gd name="connsiteY13" fmla="*/ 73811 h 6240576"/>
              <a:gd name="connsiteX14" fmla="*/ 12069849 w 12117900"/>
              <a:gd name="connsiteY14" fmla="*/ 653787 h 6240576"/>
              <a:gd name="connsiteX15" fmla="*/ 12104746 w 12117900"/>
              <a:gd name="connsiteY15" fmla="*/ 6240576 h 6240576"/>
              <a:gd name="connsiteX16" fmla="*/ 0 w 12117900"/>
              <a:gd name="connsiteY16" fmla="*/ 6219459 h 6240576"/>
              <a:gd name="connsiteX0" fmla="*/ 0 w 12136754"/>
              <a:gd name="connsiteY0" fmla="*/ 6232028 h 6240576"/>
              <a:gd name="connsiteX1" fmla="*/ 2120581 w 12136754"/>
              <a:gd name="connsiteY1" fmla="*/ 2017566 h 6240576"/>
              <a:gd name="connsiteX2" fmla="*/ 7291249 w 12136754"/>
              <a:gd name="connsiteY2" fmla="*/ 785926 h 6240576"/>
              <a:gd name="connsiteX3" fmla="*/ 12075973 w 12136754"/>
              <a:gd name="connsiteY3" fmla="*/ 1566976 h 6240576"/>
              <a:gd name="connsiteX4" fmla="*/ 12072799 w 12136754"/>
              <a:gd name="connsiteY4" fmla="*/ 1490776 h 6240576"/>
              <a:gd name="connsiteX5" fmla="*/ 7326664 w 12136754"/>
              <a:gd name="connsiteY5" fmla="*/ 711364 h 6240576"/>
              <a:gd name="connsiteX6" fmla="*/ 2287449 w 12136754"/>
              <a:gd name="connsiteY6" fmla="*/ 1878126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291249 w 12136754"/>
              <a:gd name="connsiteY2" fmla="*/ 785926 h 6240576"/>
              <a:gd name="connsiteX3" fmla="*/ 12075973 w 12136754"/>
              <a:gd name="connsiteY3" fmla="*/ 1566976 h 6240576"/>
              <a:gd name="connsiteX4" fmla="*/ 12072799 w 12136754"/>
              <a:gd name="connsiteY4" fmla="*/ 1490776 h 6240576"/>
              <a:gd name="connsiteX5" fmla="*/ 7326664 w 12136754"/>
              <a:gd name="connsiteY5" fmla="*/ 711364 h 6240576"/>
              <a:gd name="connsiteX6" fmla="*/ 2287449 w 12136754"/>
              <a:gd name="connsiteY6" fmla="*/ 1878126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291249 w 12136754"/>
              <a:gd name="connsiteY2" fmla="*/ 785926 h 6240576"/>
              <a:gd name="connsiteX3" fmla="*/ 12075973 w 12136754"/>
              <a:gd name="connsiteY3" fmla="*/ 1566976 h 6240576"/>
              <a:gd name="connsiteX4" fmla="*/ 12072799 w 12136754"/>
              <a:gd name="connsiteY4" fmla="*/ 1490776 h 6240576"/>
              <a:gd name="connsiteX5" fmla="*/ 7326664 w 12136754"/>
              <a:gd name="connsiteY5" fmla="*/ 711364 h 6240576"/>
              <a:gd name="connsiteX6" fmla="*/ 2403748 w 12136754"/>
              <a:gd name="connsiteY6" fmla="*/ 1837421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291249 w 12136754"/>
              <a:gd name="connsiteY2" fmla="*/ 785926 h 6240576"/>
              <a:gd name="connsiteX3" fmla="*/ 12075973 w 12136754"/>
              <a:gd name="connsiteY3" fmla="*/ 1566976 h 6240576"/>
              <a:gd name="connsiteX4" fmla="*/ 12072799 w 12136754"/>
              <a:gd name="connsiteY4" fmla="*/ 1490776 h 6240576"/>
              <a:gd name="connsiteX5" fmla="*/ 7326664 w 12136754"/>
              <a:gd name="connsiteY5" fmla="*/ 711364 h 6240576"/>
              <a:gd name="connsiteX6" fmla="*/ 2371765 w 12136754"/>
              <a:gd name="connsiteY6" fmla="*/ 1834514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291249 w 12136754"/>
              <a:gd name="connsiteY2" fmla="*/ 785926 h 6240576"/>
              <a:gd name="connsiteX3" fmla="*/ 12075973 w 12136754"/>
              <a:gd name="connsiteY3" fmla="*/ 1566976 h 6240576"/>
              <a:gd name="connsiteX4" fmla="*/ 12072799 w 12136754"/>
              <a:gd name="connsiteY4" fmla="*/ 1490776 h 6240576"/>
              <a:gd name="connsiteX5" fmla="*/ 7326664 w 12136754"/>
              <a:gd name="connsiteY5" fmla="*/ 711364 h 6240576"/>
              <a:gd name="connsiteX6" fmla="*/ 2371765 w 12136754"/>
              <a:gd name="connsiteY6" fmla="*/ 1834514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291249 w 12136754"/>
              <a:gd name="connsiteY2" fmla="*/ 785926 h 6240576"/>
              <a:gd name="connsiteX3" fmla="*/ 12075973 w 12136754"/>
              <a:gd name="connsiteY3" fmla="*/ 1566976 h 6240576"/>
              <a:gd name="connsiteX4" fmla="*/ 12072799 w 12136754"/>
              <a:gd name="connsiteY4" fmla="*/ 1490776 h 6240576"/>
              <a:gd name="connsiteX5" fmla="*/ 7326664 w 12136754"/>
              <a:gd name="connsiteY5" fmla="*/ 711364 h 6240576"/>
              <a:gd name="connsiteX6" fmla="*/ 2371765 w 12136754"/>
              <a:gd name="connsiteY6" fmla="*/ 1834514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291249 w 12136754"/>
              <a:gd name="connsiteY2" fmla="*/ 785926 h 6240576"/>
              <a:gd name="connsiteX3" fmla="*/ 12075973 w 12136754"/>
              <a:gd name="connsiteY3" fmla="*/ 1566976 h 6240576"/>
              <a:gd name="connsiteX4" fmla="*/ 12072799 w 12136754"/>
              <a:gd name="connsiteY4" fmla="*/ 1490776 h 6240576"/>
              <a:gd name="connsiteX5" fmla="*/ 7326664 w 12136754"/>
              <a:gd name="connsiteY5" fmla="*/ 711364 h 6240576"/>
              <a:gd name="connsiteX6" fmla="*/ 2371765 w 12136754"/>
              <a:gd name="connsiteY6" fmla="*/ 1834514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291249 w 12136754"/>
              <a:gd name="connsiteY2" fmla="*/ 785926 h 6240576"/>
              <a:gd name="connsiteX3" fmla="*/ 12075973 w 12136754"/>
              <a:gd name="connsiteY3" fmla="*/ 1566976 h 6240576"/>
              <a:gd name="connsiteX4" fmla="*/ 12072799 w 12136754"/>
              <a:gd name="connsiteY4" fmla="*/ 1490776 h 6240576"/>
              <a:gd name="connsiteX5" fmla="*/ 7326664 w 12136754"/>
              <a:gd name="connsiteY5" fmla="*/ 711364 h 6240576"/>
              <a:gd name="connsiteX6" fmla="*/ 2371765 w 12136754"/>
              <a:gd name="connsiteY6" fmla="*/ 1834514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291249 w 12136754"/>
              <a:gd name="connsiteY2" fmla="*/ 785926 h 6240576"/>
              <a:gd name="connsiteX3" fmla="*/ 12075973 w 12136754"/>
              <a:gd name="connsiteY3" fmla="*/ 1566976 h 6240576"/>
              <a:gd name="connsiteX4" fmla="*/ 12072799 w 12136754"/>
              <a:gd name="connsiteY4" fmla="*/ 1490776 h 6240576"/>
              <a:gd name="connsiteX5" fmla="*/ 7326664 w 12136754"/>
              <a:gd name="connsiteY5" fmla="*/ 711364 h 6240576"/>
              <a:gd name="connsiteX6" fmla="*/ 2371765 w 12136754"/>
              <a:gd name="connsiteY6" fmla="*/ 1834514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291249 w 12136754"/>
              <a:gd name="connsiteY2" fmla="*/ 785926 h 6240576"/>
              <a:gd name="connsiteX3" fmla="*/ 12075973 w 12136754"/>
              <a:gd name="connsiteY3" fmla="*/ 1566976 h 6240576"/>
              <a:gd name="connsiteX4" fmla="*/ 12072799 w 12136754"/>
              <a:gd name="connsiteY4" fmla="*/ 1490776 h 6240576"/>
              <a:gd name="connsiteX5" fmla="*/ 7326664 w 12136754"/>
              <a:gd name="connsiteY5" fmla="*/ 711364 h 6240576"/>
              <a:gd name="connsiteX6" fmla="*/ 2371765 w 12136754"/>
              <a:gd name="connsiteY6" fmla="*/ 1834514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291249 w 12136754"/>
              <a:gd name="connsiteY2" fmla="*/ 785926 h 6240576"/>
              <a:gd name="connsiteX3" fmla="*/ 12075973 w 12136754"/>
              <a:gd name="connsiteY3" fmla="*/ 1566976 h 6240576"/>
              <a:gd name="connsiteX4" fmla="*/ 12072799 w 12136754"/>
              <a:gd name="connsiteY4" fmla="*/ 1490776 h 6240576"/>
              <a:gd name="connsiteX5" fmla="*/ 7326664 w 12136754"/>
              <a:gd name="connsiteY5" fmla="*/ 711364 h 6240576"/>
              <a:gd name="connsiteX6" fmla="*/ 2371765 w 12136754"/>
              <a:gd name="connsiteY6" fmla="*/ 1834514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302879 w 12136754"/>
              <a:gd name="connsiteY2" fmla="*/ 780111 h 6240576"/>
              <a:gd name="connsiteX3" fmla="*/ 12075973 w 12136754"/>
              <a:gd name="connsiteY3" fmla="*/ 1566976 h 6240576"/>
              <a:gd name="connsiteX4" fmla="*/ 12072799 w 12136754"/>
              <a:gd name="connsiteY4" fmla="*/ 1490776 h 6240576"/>
              <a:gd name="connsiteX5" fmla="*/ 7326664 w 12136754"/>
              <a:gd name="connsiteY5" fmla="*/ 711364 h 6240576"/>
              <a:gd name="connsiteX6" fmla="*/ 2371765 w 12136754"/>
              <a:gd name="connsiteY6" fmla="*/ 1834514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302879 w 12136754"/>
              <a:gd name="connsiteY2" fmla="*/ 780111 h 6240576"/>
              <a:gd name="connsiteX3" fmla="*/ 12075973 w 12136754"/>
              <a:gd name="connsiteY3" fmla="*/ 1566976 h 6240576"/>
              <a:gd name="connsiteX4" fmla="*/ 12072799 w 12136754"/>
              <a:gd name="connsiteY4" fmla="*/ 1490776 h 6240576"/>
              <a:gd name="connsiteX5" fmla="*/ 7326664 w 12136754"/>
              <a:gd name="connsiteY5" fmla="*/ 711364 h 6240576"/>
              <a:gd name="connsiteX6" fmla="*/ 2371765 w 12136754"/>
              <a:gd name="connsiteY6" fmla="*/ 1834514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302879 w 12136754"/>
              <a:gd name="connsiteY2" fmla="*/ 780111 h 6240576"/>
              <a:gd name="connsiteX3" fmla="*/ 12075973 w 12136754"/>
              <a:gd name="connsiteY3" fmla="*/ 1566976 h 6240576"/>
              <a:gd name="connsiteX4" fmla="*/ 12072799 w 12136754"/>
              <a:gd name="connsiteY4" fmla="*/ 1490776 h 6240576"/>
              <a:gd name="connsiteX5" fmla="*/ 7329571 w 12136754"/>
              <a:gd name="connsiteY5" fmla="*/ 725901 h 6240576"/>
              <a:gd name="connsiteX6" fmla="*/ 2371765 w 12136754"/>
              <a:gd name="connsiteY6" fmla="*/ 1834514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302879 w 12136754"/>
              <a:gd name="connsiteY2" fmla="*/ 780111 h 6240576"/>
              <a:gd name="connsiteX3" fmla="*/ 12075973 w 12136754"/>
              <a:gd name="connsiteY3" fmla="*/ 1566976 h 6240576"/>
              <a:gd name="connsiteX4" fmla="*/ 12072799 w 12136754"/>
              <a:gd name="connsiteY4" fmla="*/ 1490776 h 6240576"/>
              <a:gd name="connsiteX5" fmla="*/ 7329571 w 12136754"/>
              <a:gd name="connsiteY5" fmla="*/ 725901 h 6240576"/>
              <a:gd name="connsiteX6" fmla="*/ 2371765 w 12136754"/>
              <a:gd name="connsiteY6" fmla="*/ 1834514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302879 w 12136754"/>
              <a:gd name="connsiteY2" fmla="*/ 780111 h 6240576"/>
              <a:gd name="connsiteX3" fmla="*/ 12075973 w 12136754"/>
              <a:gd name="connsiteY3" fmla="*/ 1566976 h 6240576"/>
              <a:gd name="connsiteX4" fmla="*/ 12072799 w 12136754"/>
              <a:gd name="connsiteY4" fmla="*/ 1490776 h 6240576"/>
              <a:gd name="connsiteX5" fmla="*/ 7329571 w 12136754"/>
              <a:gd name="connsiteY5" fmla="*/ 725901 h 6240576"/>
              <a:gd name="connsiteX6" fmla="*/ 2371765 w 12136754"/>
              <a:gd name="connsiteY6" fmla="*/ 1834514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302879 w 12136754"/>
              <a:gd name="connsiteY2" fmla="*/ 780111 h 6240576"/>
              <a:gd name="connsiteX3" fmla="*/ 12075973 w 12136754"/>
              <a:gd name="connsiteY3" fmla="*/ 1566976 h 6240576"/>
              <a:gd name="connsiteX4" fmla="*/ 12078614 w 12136754"/>
              <a:gd name="connsiteY4" fmla="*/ 1499498 h 6240576"/>
              <a:gd name="connsiteX5" fmla="*/ 7329571 w 12136754"/>
              <a:gd name="connsiteY5" fmla="*/ 725901 h 6240576"/>
              <a:gd name="connsiteX6" fmla="*/ 2371765 w 12136754"/>
              <a:gd name="connsiteY6" fmla="*/ 1834514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302879 w 12136754"/>
              <a:gd name="connsiteY2" fmla="*/ 780111 h 6240576"/>
              <a:gd name="connsiteX3" fmla="*/ 12075973 w 12136754"/>
              <a:gd name="connsiteY3" fmla="*/ 1566976 h 6240576"/>
              <a:gd name="connsiteX4" fmla="*/ 12078614 w 12136754"/>
              <a:gd name="connsiteY4" fmla="*/ 1499498 h 6240576"/>
              <a:gd name="connsiteX5" fmla="*/ 7329571 w 12136754"/>
              <a:gd name="connsiteY5" fmla="*/ 725901 h 6240576"/>
              <a:gd name="connsiteX6" fmla="*/ 2371765 w 12136754"/>
              <a:gd name="connsiteY6" fmla="*/ 1834514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302879 w 12136754"/>
              <a:gd name="connsiteY2" fmla="*/ 780111 h 6240576"/>
              <a:gd name="connsiteX3" fmla="*/ 12075973 w 12136754"/>
              <a:gd name="connsiteY3" fmla="*/ 1566976 h 6240576"/>
              <a:gd name="connsiteX4" fmla="*/ 12081521 w 12136754"/>
              <a:gd name="connsiteY4" fmla="*/ 1514035 h 6240576"/>
              <a:gd name="connsiteX5" fmla="*/ 7329571 w 12136754"/>
              <a:gd name="connsiteY5" fmla="*/ 725901 h 6240576"/>
              <a:gd name="connsiteX6" fmla="*/ 2371765 w 12136754"/>
              <a:gd name="connsiteY6" fmla="*/ 1834514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302879 w 12136754"/>
              <a:gd name="connsiteY2" fmla="*/ 780111 h 6240576"/>
              <a:gd name="connsiteX3" fmla="*/ 12075973 w 12136754"/>
              <a:gd name="connsiteY3" fmla="*/ 1566976 h 6240576"/>
              <a:gd name="connsiteX4" fmla="*/ 12081521 w 12136754"/>
              <a:gd name="connsiteY4" fmla="*/ 1514035 h 6240576"/>
              <a:gd name="connsiteX5" fmla="*/ 7329571 w 12136754"/>
              <a:gd name="connsiteY5" fmla="*/ 725901 h 6240576"/>
              <a:gd name="connsiteX6" fmla="*/ 2371765 w 12136754"/>
              <a:gd name="connsiteY6" fmla="*/ 1834514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302879 w 12136754"/>
              <a:gd name="connsiteY2" fmla="*/ 780111 h 6240576"/>
              <a:gd name="connsiteX3" fmla="*/ 12075973 w 12136754"/>
              <a:gd name="connsiteY3" fmla="*/ 1566976 h 6240576"/>
              <a:gd name="connsiteX4" fmla="*/ 12081521 w 12136754"/>
              <a:gd name="connsiteY4" fmla="*/ 1514035 h 6240576"/>
              <a:gd name="connsiteX5" fmla="*/ 7329571 w 12136754"/>
              <a:gd name="connsiteY5" fmla="*/ 725901 h 6240576"/>
              <a:gd name="connsiteX6" fmla="*/ 2371765 w 12136754"/>
              <a:gd name="connsiteY6" fmla="*/ 1834514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302879 w 12136754"/>
              <a:gd name="connsiteY2" fmla="*/ 780111 h 6240576"/>
              <a:gd name="connsiteX3" fmla="*/ 12075973 w 12136754"/>
              <a:gd name="connsiteY3" fmla="*/ 1566976 h 6240576"/>
              <a:gd name="connsiteX4" fmla="*/ 12081521 w 12136754"/>
              <a:gd name="connsiteY4" fmla="*/ 1514035 h 6240576"/>
              <a:gd name="connsiteX5" fmla="*/ 7329571 w 12136754"/>
              <a:gd name="connsiteY5" fmla="*/ 725901 h 6240576"/>
              <a:gd name="connsiteX6" fmla="*/ 2371765 w 12136754"/>
              <a:gd name="connsiteY6" fmla="*/ 1834514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302879 w 12136754"/>
              <a:gd name="connsiteY2" fmla="*/ 780111 h 6240576"/>
              <a:gd name="connsiteX3" fmla="*/ 12075973 w 12136754"/>
              <a:gd name="connsiteY3" fmla="*/ 1566976 h 6240576"/>
              <a:gd name="connsiteX4" fmla="*/ 12081521 w 12136754"/>
              <a:gd name="connsiteY4" fmla="*/ 1514035 h 6240576"/>
              <a:gd name="connsiteX5" fmla="*/ 7329571 w 12136754"/>
              <a:gd name="connsiteY5" fmla="*/ 725901 h 6240576"/>
              <a:gd name="connsiteX6" fmla="*/ 2371765 w 12136754"/>
              <a:gd name="connsiteY6" fmla="*/ 1834514 h 6240576"/>
              <a:gd name="connsiteX7" fmla="*/ 5614849 w 12136754"/>
              <a:gd name="connsiteY7" fmla="*/ 335076 h 6240576"/>
              <a:gd name="connsiteX8" fmla="*/ 9307373 w 12136754"/>
              <a:gd name="connsiteY8" fmla="*/ 487476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302879 w 12136754"/>
              <a:gd name="connsiteY2" fmla="*/ 780111 h 6240576"/>
              <a:gd name="connsiteX3" fmla="*/ 12075973 w 12136754"/>
              <a:gd name="connsiteY3" fmla="*/ 1566976 h 6240576"/>
              <a:gd name="connsiteX4" fmla="*/ 12081521 w 12136754"/>
              <a:gd name="connsiteY4" fmla="*/ 1514035 h 6240576"/>
              <a:gd name="connsiteX5" fmla="*/ 7329571 w 12136754"/>
              <a:gd name="connsiteY5" fmla="*/ 725901 h 6240576"/>
              <a:gd name="connsiteX6" fmla="*/ 2371765 w 12136754"/>
              <a:gd name="connsiteY6" fmla="*/ 1834514 h 6240576"/>
              <a:gd name="connsiteX7" fmla="*/ 5614849 w 12136754"/>
              <a:gd name="connsiteY7" fmla="*/ 335076 h 6240576"/>
              <a:gd name="connsiteX8" fmla="*/ 9310281 w 12136754"/>
              <a:gd name="connsiteY8" fmla="*/ 478753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2088703 w 12136754"/>
              <a:gd name="connsiteY14" fmla="*/ 653787 h 6240576"/>
              <a:gd name="connsiteX15" fmla="*/ 12123600 w 12136754"/>
              <a:gd name="connsiteY15" fmla="*/ 6240576 h 6240576"/>
              <a:gd name="connsiteX16" fmla="*/ 0 w 12136754"/>
              <a:gd name="connsiteY16" fmla="*/ 6232028 h 6240576"/>
              <a:gd name="connsiteX0" fmla="*/ 0 w 12136754"/>
              <a:gd name="connsiteY0" fmla="*/ 6232028 h 6240576"/>
              <a:gd name="connsiteX1" fmla="*/ 2120581 w 12136754"/>
              <a:gd name="connsiteY1" fmla="*/ 2017566 h 6240576"/>
              <a:gd name="connsiteX2" fmla="*/ 7302879 w 12136754"/>
              <a:gd name="connsiteY2" fmla="*/ 780111 h 6240576"/>
              <a:gd name="connsiteX3" fmla="*/ 12075973 w 12136754"/>
              <a:gd name="connsiteY3" fmla="*/ 1566976 h 6240576"/>
              <a:gd name="connsiteX4" fmla="*/ 12081521 w 12136754"/>
              <a:gd name="connsiteY4" fmla="*/ 1514035 h 6240576"/>
              <a:gd name="connsiteX5" fmla="*/ 7329571 w 12136754"/>
              <a:gd name="connsiteY5" fmla="*/ 725901 h 6240576"/>
              <a:gd name="connsiteX6" fmla="*/ 2371765 w 12136754"/>
              <a:gd name="connsiteY6" fmla="*/ 1834514 h 6240576"/>
              <a:gd name="connsiteX7" fmla="*/ 5614849 w 12136754"/>
              <a:gd name="connsiteY7" fmla="*/ 335076 h 6240576"/>
              <a:gd name="connsiteX8" fmla="*/ 9310281 w 12136754"/>
              <a:gd name="connsiteY8" fmla="*/ 478753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0089397 w 12136754"/>
              <a:gd name="connsiteY14" fmla="*/ 121468 h 6240576"/>
              <a:gd name="connsiteX15" fmla="*/ 12088703 w 12136754"/>
              <a:gd name="connsiteY15" fmla="*/ 653787 h 6240576"/>
              <a:gd name="connsiteX16" fmla="*/ 12123600 w 12136754"/>
              <a:gd name="connsiteY16" fmla="*/ 6240576 h 6240576"/>
              <a:gd name="connsiteX17" fmla="*/ 0 w 12136754"/>
              <a:gd name="connsiteY17" fmla="*/ 6232028 h 6240576"/>
              <a:gd name="connsiteX0" fmla="*/ 0 w 12136754"/>
              <a:gd name="connsiteY0" fmla="*/ 6232028 h 6240576"/>
              <a:gd name="connsiteX1" fmla="*/ 2120581 w 12136754"/>
              <a:gd name="connsiteY1" fmla="*/ 2017566 h 6240576"/>
              <a:gd name="connsiteX2" fmla="*/ 7302879 w 12136754"/>
              <a:gd name="connsiteY2" fmla="*/ 780111 h 6240576"/>
              <a:gd name="connsiteX3" fmla="*/ 12075973 w 12136754"/>
              <a:gd name="connsiteY3" fmla="*/ 1566976 h 6240576"/>
              <a:gd name="connsiteX4" fmla="*/ 12081521 w 12136754"/>
              <a:gd name="connsiteY4" fmla="*/ 1514035 h 6240576"/>
              <a:gd name="connsiteX5" fmla="*/ 7329571 w 12136754"/>
              <a:gd name="connsiteY5" fmla="*/ 725901 h 6240576"/>
              <a:gd name="connsiteX6" fmla="*/ 2371765 w 12136754"/>
              <a:gd name="connsiteY6" fmla="*/ 1834514 h 6240576"/>
              <a:gd name="connsiteX7" fmla="*/ 5614849 w 12136754"/>
              <a:gd name="connsiteY7" fmla="*/ 335076 h 6240576"/>
              <a:gd name="connsiteX8" fmla="*/ 9310281 w 12136754"/>
              <a:gd name="connsiteY8" fmla="*/ 478753 h 6240576"/>
              <a:gd name="connsiteX9" fmla="*/ 12079149 w 12136754"/>
              <a:gd name="connsiteY9" fmla="*/ 1351076 h 6240576"/>
              <a:gd name="connsiteX10" fmla="*/ 12091849 w 12136754"/>
              <a:gd name="connsiteY10" fmla="*/ 1287577 h 6240576"/>
              <a:gd name="connsiteX11" fmla="*/ 9320073 w 12136754"/>
              <a:gd name="connsiteY11" fmla="*/ 417626 h 6240576"/>
              <a:gd name="connsiteX12" fmla="*/ 5894249 w 12136754"/>
              <a:gd name="connsiteY12" fmla="*/ 233477 h 6240576"/>
              <a:gd name="connsiteX13" fmla="*/ 9638104 w 12136754"/>
              <a:gd name="connsiteY13" fmla="*/ 73811 h 6240576"/>
              <a:gd name="connsiteX14" fmla="*/ 10089397 w 12136754"/>
              <a:gd name="connsiteY14" fmla="*/ 121468 h 6240576"/>
              <a:gd name="connsiteX15" fmla="*/ 12088703 w 12136754"/>
              <a:gd name="connsiteY15" fmla="*/ 653787 h 6240576"/>
              <a:gd name="connsiteX16" fmla="*/ 12123600 w 12136754"/>
              <a:gd name="connsiteY16" fmla="*/ 6240576 h 6240576"/>
              <a:gd name="connsiteX17" fmla="*/ 0 w 12136754"/>
              <a:gd name="connsiteY17" fmla="*/ 6232028 h 6240576"/>
              <a:gd name="connsiteX0" fmla="*/ 0 w 12136754"/>
              <a:gd name="connsiteY0" fmla="*/ 6227770 h 6236318"/>
              <a:gd name="connsiteX1" fmla="*/ 2120581 w 12136754"/>
              <a:gd name="connsiteY1" fmla="*/ 2013308 h 6236318"/>
              <a:gd name="connsiteX2" fmla="*/ 7302879 w 12136754"/>
              <a:gd name="connsiteY2" fmla="*/ 775853 h 6236318"/>
              <a:gd name="connsiteX3" fmla="*/ 12075973 w 12136754"/>
              <a:gd name="connsiteY3" fmla="*/ 1562718 h 6236318"/>
              <a:gd name="connsiteX4" fmla="*/ 12081521 w 12136754"/>
              <a:gd name="connsiteY4" fmla="*/ 1509777 h 6236318"/>
              <a:gd name="connsiteX5" fmla="*/ 7329571 w 12136754"/>
              <a:gd name="connsiteY5" fmla="*/ 721643 h 6236318"/>
              <a:gd name="connsiteX6" fmla="*/ 2371765 w 12136754"/>
              <a:gd name="connsiteY6" fmla="*/ 1830256 h 6236318"/>
              <a:gd name="connsiteX7" fmla="*/ 5614849 w 12136754"/>
              <a:gd name="connsiteY7" fmla="*/ 330818 h 6236318"/>
              <a:gd name="connsiteX8" fmla="*/ 9310281 w 12136754"/>
              <a:gd name="connsiteY8" fmla="*/ 474495 h 6236318"/>
              <a:gd name="connsiteX9" fmla="*/ 12079149 w 12136754"/>
              <a:gd name="connsiteY9" fmla="*/ 1346818 h 6236318"/>
              <a:gd name="connsiteX10" fmla="*/ 12091849 w 12136754"/>
              <a:gd name="connsiteY10" fmla="*/ 1283319 h 6236318"/>
              <a:gd name="connsiteX11" fmla="*/ 9320073 w 12136754"/>
              <a:gd name="connsiteY11" fmla="*/ 413368 h 6236318"/>
              <a:gd name="connsiteX12" fmla="*/ 5894249 w 12136754"/>
              <a:gd name="connsiteY12" fmla="*/ 229219 h 6236318"/>
              <a:gd name="connsiteX13" fmla="*/ 9638104 w 12136754"/>
              <a:gd name="connsiteY13" fmla="*/ 69553 h 6236318"/>
              <a:gd name="connsiteX14" fmla="*/ 12088703 w 12136754"/>
              <a:gd name="connsiteY14" fmla="*/ 649529 h 6236318"/>
              <a:gd name="connsiteX15" fmla="*/ 12123600 w 12136754"/>
              <a:gd name="connsiteY15" fmla="*/ 6236318 h 6236318"/>
              <a:gd name="connsiteX16" fmla="*/ 0 w 12136754"/>
              <a:gd name="connsiteY16" fmla="*/ 6227770 h 6236318"/>
              <a:gd name="connsiteX0" fmla="*/ 0 w 12136754"/>
              <a:gd name="connsiteY0" fmla="*/ 6221718 h 6230266"/>
              <a:gd name="connsiteX1" fmla="*/ 2120581 w 12136754"/>
              <a:gd name="connsiteY1" fmla="*/ 2007256 h 6230266"/>
              <a:gd name="connsiteX2" fmla="*/ 7302879 w 12136754"/>
              <a:gd name="connsiteY2" fmla="*/ 769801 h 6230266"/>
              <a:gd name="connsiteX3" fmla="*/ 12075973 w 12136754"/>
              <a:gd name="connsiteY3" fmla="*/ 1556666 h 6230266"/>
              <a:gd name="connsiteX4" fmla="*/ 12081521 w 12136754"/>
              <a:gd name="connsiteY4" fmla="*/ 1503725 h 6230266"/>
              <a:gd name="connsiteX5" fmla="*/ 7329571 w 12136754"/>
              <a:gd name="connsiteY5" fmla="*/ 715591 h 6230266"/>
              <a:gd name="connsiteX6" fmla="*/ 2371765 w 12136754"/>
              <a:gd name="connsiteY6" fmla="*/ 1824204 h 6230266"/>
              <a:gd name="connsiteX7" fmla="*/ 5614849 w 12136754"/>
              <a:gd name="connsiteY7" fmla="*/ 324766 h 6230266"/>
              <a:gd name="connsiteX8" fmla="*/ 9310281 w 12136754"/>
              <a:gd name="connsiteY8" fmla="*/ 468443 h 6230266"/>
              <a:gd name="connsiteX9" fmla="*/ 12079149 w 12136754"/>
              <a:gd name="connsiteY9" fmla="*/ 1340766 h 6230266"/>
              <a:gd name="connsiteX10" fmla="*/ 12091849 w 12136754"/>
              <a:gd name="connsiteY10" fmla="*/ 1277267 h 6230266"/>
              <a:gd name="connsiteX11" fmla="*/ 9320073 w 12136754"/>
              <a:gd name="connsiteY11" fmla="*/ 407316 h 6230266"/>
              <a:gd name="connsiteX12" fmla="*/ 5894249 w 12136754"/>
              <a:gd name="connsiteY12" fmla="*/ 223167 h 6230266"/>
              <a:gd name="connsiteX13" fmla="*/ 9940481 w 12136754"/>
              <a:gd name="connsiteY13" fmla="*/ 75130 h 6230266"/>
              <a:gd name="connsiteX14" fmla="*/ 12088703 w 12136754"/>
              <a:gd name="connsiteY14" fmla="*/ 643477 h 6230266"/>
              <a:gd name="connsiteX15" fmla="*/ 12123600 w 12136754"/>
              <a:gd name="connsiteY15" fmla="*/ 6230266 h 6230266"/>
              <a:gd name="connsiteX16" fmla="*/ 0 w 12136754"/>
              <a:gd name="connsiteY16" fmla="*/ 6221718 h 6230266"/>
              <a:gd name="connsiteX0" fmla="*/ 0 w 12136754"/>
              <a:gd name="connsiteY0" fmla="*/ 6228252 h 6236800"/>
              <a:gd name="connsiteX1" fmla="*/ 2120581 w 12136754"/>
              <a:gd name="connsiteY1" fmla="*/ 2013790 h 6236800"/>
              <a:gd name="connsiteX2" fmla="*/ 7302879 w 12136754"/>
              <a:gd name="connsiteY2" fmla="*/ 776335 h 6236800"/>
              <a:gd name="connsiteX3" fmla="*/ 12075973 w 12136754"/>
              <a:gd name="connsiteY3" fmla="*/ 1563200 h 6236800"/>
              <a:gd name="connsiteX4" fmla="*/ 12081521 w 12136754"/>
              <a:gd name="connsiteY4" fmla="*/ 1510259 h 6236800"/>
              <a:gd name="connsiteX5" fmla="*/ 7329571 w 12136754"/>
              <a:gd name="connsiteY5" fmla="*/ 722125 h 6236800"/>
              <a:gd name="connsiteX6" fmla="*/ 2371765 w 12136754"/>
              <a:gd name="connsiteY6" fmla="*/ 1830738 h 6236800"/>
              <a:gd name="connsiteX7" fmla="*/ 5614849 w 12136754"/>
              <a:gd name="connsiteY7" fmla="*/ 331300 h 6236800"/>
              <a:gd name="connsiteX8" fmla="*/ 9310281 w 12136754"/>
              <a:gd name="connsiteY8" fmla="*/ 474977 h 6236800"/>
              <a:gd name="connsiteX9" fmla="*/ 12079149 w 12136754"/>
              <a:gd name="connsiteY9" fmla="*/ 1347300 h 6236800"/>
              <a:gd name="connsiteX10" fmla="*/ 12091849 w 12136754"/>
              <a:gd name="connsiteY10" fmla="*/ 1283801 h 6236800"/>
              <a:gd name="connsiteX11" fmla="*/ 9320073 w 12136754"/>
              <a:gd name="connsiteY11" fmla="*/ 413850 h 6236800"/>
              <a:gd name="connsiteX12" fmla="*/ 5894249 w 12136754"/>
              <a:gd name="connsiteY12" fmla="*/ 229701 h 6236800"/>
              <a:gd name="connsiteX13" fmla="*/ 9940481 w 12136754"/>
              <a:gd name="connsiteY13" fmla="*/ 81664 h 6236800"/>
              <a:gd name="connsiteX14" fmla="*/ 12088703 w 12136754"/>
              <a:gd name="connsiteY14" fmla="*/ 650011 h 6236800"/>
              <a:gd name="connsiteX15" fmla="*/ 12123600 w 12136754"/>
              <a:gd name="connsiteY15" fmla="*/ 6236800 h 6236800"/>
              <a:gd name="connsiteX16" fmla="*/ 0 w 12136754"/>
              <a:gd name="connsiteY16" fmla="*/ 6228252 h 6236800"/>
              <a:gd name="connsiteX0" fmla="*/ 0 w 12136754"/>
              <a:gd name="connsiteY0" fmla="*/ 6228252 h 6236800"/>
              <a:gd name="connsiteX1" fmla="*/ 2120581 w 12136754"/>
              <a:gd name="connsiteY1" fmla="*/ 2013790 h 6236800"/>
              <a:gd name="connsiteX2" fmla="*/ 7302879 w 12136754"/>
              <a:gd name="connsiteY2" fmla="*/ 776335 h 6236800"/>
              <a:gd name="connsiteX3" fmla="*/ 12075973 w 12136754"/>
              <a:gd name="connsiteY3" fmla="*/ 1563200 h 6236800"/>
              <a:gd name="connsiteX4" fmla="*/ 12081521 w 12136754"/>
              <a:gd name="connsiteY4" fmla="*/ 1510259 h 6236800"/>
              <a:gd name="connsiteX5" fmla="*/ 7329571 w 12136754"/>
              <a:gd name="connsiteY5" fmla="*/ 722125 h 6236800"/>
              <a:gd name="connsiteX6" fmla="*/ 2371765 w 12136754"/>
              <a:gd name="connsiteY6" fmla="*/ 1830738 h 6236800"/>
              <a:gd name="connsiteX7" fmla="*/ 5614849 w 12136754"/>
              <a:gd name="connsiteY7" fmla="*/ 331300 h 6236800"/>
              <a:gd name="connsiteX8" fmla="*/ 9310281 w 12136754"/>
              <a:gd name="connsiteY8" fmla="*/ 474977 h 6236800"/>
              <a:gd name="connsiteX9" fmla="*/ 12079149 w 12136754"/>
              <a:gd name="connsiteY9" fmla="*/ 1347300 h 6236800"/>
              <a:gd name="connsiteX10" fmla="*/ 12091849 w 12136754"/>
              <a:gd name="connsiteY10" fmla="*/ 1283801 h 6236800"/>
              <a:gd name="connsiteX11" fmla="*/ 9320073 w 12136754"/>
              <a:gd name="connsiteY11" fmla="*/ 413850 h 6236800"/>
              <a:gd name="connsiteX12" fmla="*/ 5894249 w 12136754"/>
              <a:gd name="connsiteY12" fmla="*/ 229701 h 6236800"/>
              <a:gd name="connsiteX13" fmla="*/ 9940481 w 12136754"/>
              <a:gd name="connsiteY13" fmla="*/ 81664 h 6236800"/>
              <a:gd name="connsiteX14" fmla="*/ 12088703 w 12136754"/>
              <a:gd name="connsiteY14" fmla="*/ 650011 h 6236800"/>
              <a:gd name="connsiteX15" fmla="*/ 12123600 w 12136754"/>
              <a:gd name="connsiteY15" fmla="*/ 6236800 h 6236800"/>
              <a:gd name="connsiteX16" fmla="*/ 0 w 12136754"/>
              <a:gd name="connsiteY16" fmla="*/ 6228252 h 6236800"/>
              <a:gd name="connsiteX0" fmla="*/ 0 w 12136754"/>
              <a:gd name="connsiteY0" fmla="*/ 6228252 h 6236800"/>
              <a:gd name="connsiteX1" fmla="*/ 2120581 w 12136754"/>
              <a:gd name="connsiteY1" fmla="*/ 2013790 h 6236800"/>
              <a:gd name="connsiteX2" fmla="*/ 7302879 w 12136754"/>
              <a:gd name="connsiteY2" fmla="*/ 776335 h 6236800"/>
              <a:gd name="connsiteX3" fmla="*/ 12075973 w 12136754"/>
              <a:gd name="connsiteY3" fmla="*/ 1563200 h 6236800"/>
              <a:gd name="connsiteX4" fmla="*/ 12081521 w 12136754"/>
              <a:gd name="connsiteY4" fmla="*/ 1510259 h 6236800"/>
              <a:gd name="connsiteX5" fmla="*/ 7329571 w 12136754"/>
              <a:gd name="connsiteY5" fmla="*/ 722125 h 6236800"/>
              <a:gd name="connsiteX6" fmla="*/ 2371765 w 12136754"/>
              <a:gd name="connsiteY6" fmla="*/ 1830738 h 6236800"/>
              <a:gd name="connsiteX7" fmla="*/ 5614849 w 12136754"/>
              <a:gd name="connsiteY7" fmla="*/ 331300 h 6236800"/>
              <a:gd name="connsiteX8" fmla="*/ 9310281 w 12136754"/>
              <a:gd name="connsiteY8" fmla="*/ 474977 h 6236800"/>
              <a:gd name="connsiteX9" fmla="*/ 12079149 w 12136754"/>
              <a:gd name="connsiteY9" fmla="*/ 1347300 h 6236800"/>
              <a:gd name="connsiteX10" fmla="*/ 12091849 w 12136754"/>
              <a:gd name="connsiteY10" fmla="*/ 1283801 h 6236800"/>
              <a:gd name="connsiteX11" fmla="*/ 9320073 w 12136754"/>
              <a:gd name="connsiteY11" fmla="*/ 413850 h 6236800"/>
              <a:gd name="connsiteX12" fmla="*/ 5894249 w 12136754"/>
              <a:gd name="connsiteY12" fmla="*/ 229701 h 6236800"/>
              <a:gd name="connsiteX13" fmla="*/ 9940481 w 12136754"/>
              <a:gd name="connsiteY13" fmla="*/ 81664 h 6236800"/>
              <a:gd name="connsiteX14" fmla="*/ 12088703 w 12136754"/>
              <a:gd name="connsiteY14" fmla="*/ 650011 h 6236800"/>
              <a:gd name="connsiteX15" fmla="*/ 12123600 w 12136754"/>
              <a:gd name="connsiteY15" fmla="*/ 6236800 h 6236800"/>
              <a:gd name="connsiteX16" fmla="*/ 0 w 12136754"/>
              <a:gd name="connsiteY16" fmla="*/ 6228252 h 6236800"/>
              <a:gd name="connsiteX0" fmla="*/ 0 w 12136754"/>
              <a:gd name="connsiteY0" fmla="*/ 6228252 h 6236800"/>
              <a:gd name="connsiteX1" fmla="*/ 2120581 w 12136754"/>
              <a:gd name="connsiteY1" fmla="*/ 2013790 h 6236800"/>
              <a:gd name="connsiteX2" fmla="*/ 7302879 w 12136754"/>
              <a:gd name="connsiteY2" fmla="*/ 776335 h 6236800"/>
              <a:gd name="connsiteX3" fmla="*/ 12075973 w 12136754"/>
              <a:gd name="connsiteY3" fmla="*/ 1563200 h 6236800"/>
              <a:gd name="connsiteX4" fmla="*/ 12081521 w 12136754"/>
              <a:gd name="connsiteY4" fmla="*/ 1510259 h 6236800"/>
              <a:gd name="connsiteX5" fmla="*/ 7329571 w 12136754"/>
              <a:gd name="connsiteY5" fmla="*/ 722125 h 6236800"/>
              <a:gd name="connsiteX6" fmla="*/ 2371765 w 12136754"/>
              <a:gd name="connsiteY6" fmla="*/ 1830738 h 6236800"/>
              <a:gd name="connsiteX7" fmla="*/ 5614849 w 12136754"/>
              <a:gd name="connsiteY7" fmla="*/ 331300 h 6236800"/>
              <a:gd name="connsiteX8" fmla="*/ 9310281 w 12136754"/>
              <a:gd name="connsiteY8" fmla="*/ 474977 h 6236800"/>
              <a:gd name="connsiteX9" fmla="*/ 12079149 w 12136754"/>
              <a:gd name="connsiteY9" fmla="*/ 1347300 h 6236800"/>
              <a:gd name="connsiteX10" fmla="*/ 12091849 w 12136754"/>
              <a:gd name="connsiteY10" fmla="*/ 1283801 h 6236800"/>
              <a:gd name="connsiteX11" fmla="*/ 9320073 w 12136754"/>
              <a:gd name="connsiteY11" fmla="*/ 413850 h 6236800"/>
              <a:gd name="connsiteX12" fmla="*/ 5894249 w 12136754"/>
              <a:gd name="connsiteY12" fmla="*/ 229701 h 6236800"/>
              <a:gd name="connsiteX13" fmla="*/ 9940481 w 12136754"/>
              <a:gd name="connsiteY13" fmla="*/ 81664 h 6236800"/>
              <a:gd name="connsiteX14" fmla="*/ 12088703 w 12136754"/>
              <a:gd name="connsiteY14" fmla="*/ 719790 h 6236800"/>
              <a:gd name="connsiteX15" fmla="*/ 12123600 w 12136754"/>
              <a:gd name="connsiteY15" fmla="*/ 6236800 h 6236800"/>
              <a:gd name="connsiteX16" fmla="*/ 0 w 12136754"/>
              <a:gd name="connsiteY16" fmla="*/ 6228252 h 6236800"/>
              <a:gd name="connsiteX0" fmla="*/ 0 w 12136754"/>
              <a:gd name="connsiteY0" fmla="*/ 6228252 h 6236800"/>
              <a:gd name="connsiteX1" fmla="*/ 2120581 w 12136754"/>
              <a:gd name="connsiteY1" fmla="*/ 2013790 h 6236800"/>
              <a:gd name="connsiteX2" fmla="*/ 7302879 w 12136754"/>
              <a:gd name="connsiteY2" fmla="*/ 776335 h 6236800"/>
              <a:gd name="connsiteX3" fmla="*/ 12075973 w 12136754"/>
              <a:gd name="connsiteY3" fmla="*/ 1563200 h 6236800"/>
              <a:gd name="connsiteX4" fmla="*/ 12081521 w 12136754"/>
              <a:gd name="connsiteY4" fmla="*/ 1510259 h 6236800"/>
              <a:gd name="connsiteX5" fmla="*/ 7329571 w 12136754"/>
              <a:gd name="connsiteY5" fmla="*/ 722125 h 6236800"/>
              <a:gd name="connsiteX6" fmla="*/ 2371765 w 12136754"/>
              <a:gd name="connsiteY6" fmla="*/ 1830738 h 6236800"/>
              <a:gd name="connsiteX7" fmla="*/ 5614849 w 12136754"/>
              <a:gd name="connsiteY7" fmla="*/ 331300 h 6236800"/>
              <a:gd name="connsiteX8" fmla="*/ 9310281 w 12136754"/>
              <a:gd name="connsiteY8" fmla="*/ 474977 h 6236800"/>
              <a:gd name="connsiteX9" fmla="*/ 12079149 w 12136754"/>
              <a:gd name="connsiteY9" fmla="*/ 1347300 h 6236800"/>
              <a:gd name="connsiteX10" fmla="*/ 12091849 w 12136754"/>
              <a:gd name="connsiteY10" fmla="*/ 1283801 h 6236800"/>
              <a:gd name="connsiteX11" fmla="*/ 9320073 w 12136754"/>
              <a:gd name="connsiteY11" fmla="*/ 413850 h 6236800"/>
              <a:gd name="connsiteX12" fmla="*/ 5894249 w 12136754"/>
              <a:gd name="connsiteY12" fmla="*/ 229701 h 6236800"/>
              <a:gd name="connsiteX13" fmla="*/ 9940481 w 12136754"/>
              <a:gd name="connsiteY13" fmla="*/ 81664 h 6236800"/>
              <a:gd name="connsiteX14" fmla="*/ 12088703 w 12136754"/>
              <a:gd name="connsiteY14" fmla="*/ 719790 h 6236800"/>
              <a:gd name="connsiteX15" fmla="*/ 12123600 w 12136754"/>
              <a:gd name="connsiteY15" fmla="*/ 6236800 h 6236800"/>
              <a:gd name="connsiteX16" fmla="*/ 0 w 12136754"/>
              <a:gd name="connsiteY16" fmla="*/ 6228252 h 6236800"/>
              <a:gd name="connsiteX0" fmla="*/ 0 w 12136754"/>
              <a:gd name="connsiteY0" fmla="*/ 6201118 h 6209666"/>
              <a:gd name="connsiteX1" fmla="*/ 2120581 w 12136754"/>
              <a:gd name="connsiteY1" fmla="*/ 1986656 h 6209666"/>
              <a:gd name="connsiteX2" fmla="*/ 7302879 w 12136754"/>
              <a:gd name="connsiteY2" fmla="*/ 749201 h 6209666"/>
              <a:gd name="connsiteX3" fmla="*/ 12075973 w 12136754"/>
              <a:gd name="connsiteY3" fmla="*/ 1536066 h 6209666"/>
              <a:gd name="connsiteX4" fmla="*/ 12081521 w 12136754"/>
              <a:gd name="connsiteY4" fmla="*/ 1483125 h 6209666"/>
              <a:gd name="connsiteX5" fmla="*/ 7329571 w 12136754"/>
              <a:gd name="connsiteY5" fmla="*/ 694991 h 6209666"/>
              <a:gd name="connsiteX6" fmla="*/ 2371765 w 12136754"/>
              <a:gd name="connsiteY6" fmla="*/ 1803604 h 6209666"/>
              <a:gd name="connsiteX7" fmla="*/ 5614849 w 12136754"/>
              <a:gd name="connsiteY7" fmla="*/ 304166 h 6209666"/>
              <a:gd name="connsiteX8" fmla="*/ 9310281 w 12136754"/>
              <a:gd name="connsiteY8" fmla="*/ 447843 h 6209666"/>
              <a:gd name="connsiteX9" fmla="*/ 12079149 w 12136754"/>
              <a:gd name="connsiteY9" fmla="*/ 1320166 h 6209666"/>
              <a:gd name="connsiteX10" fmla="*/ 12091849 w 12136754"/>
              <a:gd name="connsiteY10" fmla="*/ 1256667 h 6209666"/>
              <a:gd name="connsiteX11" fmla="*/ 9320073 w 12136754"/>
              <a:gd name="connsiteY11" fmla="*/ 386716 h 6209666"/>
              <a:gd name="connsiteX12" fmla="*/ 5894249 w 12136754"/>
              <a:gd name="connsiteY12" fmla="*/ 202567 h 6209666"/>
              <a:gd name="connsiteX13" fmla="*/ 9960833 w 12136754"/>
              <a:gd name="connsiteY13" fmla="*/ 103957 h 6209666"/>
              <a:gd name="connsiteX14" fmla="*/ 12088703 w 12136754"/>
              <a:gd name="connsiteY14" fmla="*/ 692656 h 6209666"/>
              <a:gd name="connsiteX15" fmla="*/ 12123600 w 12136754"/>
              <a:gd name="connsiteY15" fmla="*/ 6209666 h 6209666"/>
              <a:gd name="connsiteX16" fmla="*/ 0 w 12136754"/>
              <a:gd name="connsiteY16" fmla="*/ 6201118 h 6209666"/>
              <a:gd name="connsiteX0" fmla="*/ 0 w 12136754"/>
              <a:gd name="connsiteY0" fmla="*/ 6170276 h 6178824"/>
              <a:gd name="connsiteX1" fmla="*/ 2120581 w 12136754"/>
              <a:gd name="connsiteY1" fmla="*/ 1955814 h 6178824"/>
              <a:gd name="connsiteX2" fmla="*/ 7302879 w 12136754"/>
              <a:gd name="connsiteY2" fmla="*/ 718359 h 6178824"/>
              <a:gd name="connsiteX3" fmla="*/ 12075973 w 12136754"/>
              <a:gd name="connsiteY3" fmla="*/ 1505224 h 6178824"/>
              <a:gd name="connsiteX4" fmla="*/ 12081521 w 12136754"/>
              <a:gd name="connsiteY4" fmla="*/ 1452283 h 6178824"/>
              <a:gd name="connsiteX5" fmla="*/ 7329571 w 12136754"/>
              <a:gd name="connsiteY5" fmla="*/ 664149 h 6178824"/>
              <a:gd name="connsiteX6" fmla="*/ 2371765 w 12136754"/>
              <a:gd name="connsiteY6" fmla="*/ 1772762 h 6178824"/>
              <a:gd name="connsiteX7" fmla="*/ 5614849 w 12136754"/>
              <a:gd name="connsiteY7" fmla="*/ 273324 h 6178824"/>
              <a:gd name="connsiteX8" fmla="*/ 9310281 w 12136754"/>
              <a:gd name="connsiteY8" fmla="*/ 417001 h 6178824"/>
              <a:gd name="connsiteX9" fmla="*/ 12079149 w 12136754"/>
              <a:gd name="connsiteY9" fmla="*/ 1289324 h 6178824"/>
              <a:gd name="connsiteX10" fmla="*/ 12091849 w 12136754"/>
              <a:gd name="connsiteY10" fmla="*/ 1225825 h 6178824"/>
              <a:gd name="connsiteX11" fmla="*/ 9320073 w 12136754"/>
              <a:gd name="connsiteY11" fmla="*/ 355874 h 6178824"/>
              <a:gd name="connsiteX12" fmla="*/ 5894249 w 12136754"/>
              <a:gd name="connsiteY12" fmla="*/ 171725 h 6178824"/>
              <a:gd name="connsiteX13" fmla="*/ 10449288 w 12136754"/>
              <a:gd name="connsiteY13" fmla="*/ 142894 h 6178824"/>
              <a:gd name="connsiteX14" fmla="*/ 12088703 w 12136754"/>
              <a:gd name="connsiteY14" fmla="*/ 661814 h 6178824"/>
              <a:gd name="connsiteX15" fmla="*/ 12123600 w 12136754"/>
              <a:gd name="connsiteY15" fmla="*/ 6178824 h 6178824"/>
              <a:gd name="connsiteX16" fmla="*/ 0 w 12136754"/>
              <a:gd name="connsiteY16" fmla="*/ 6170276 h 6178824"/>
              <a:gd name="connsiteX0" fmla="*/ 0 w 12136754"/>
              <a:gd name="connsiteY0" fmla="*/ 6227391 h 6235939"/>
              <a:gd name="connsiteX1" fmla="*/ 2120581 w 12136754"/>
              <a:gd name="connsiteY1" fmla="*/ 2012929 h 6235939"/>
              <a:gd name="connsiteX2" fmla="*/ 7302879 w 12136754"/>
              <a:gd name="connsiteY2" fmla="*/ 775474 h 6235939"/>
              <a:gd name="connsiteX3" fmla="*/ 12075973 w 12136754"/>
              <a:gd name="connsiteY3" fmla="*/ 1562339 h 6235939"/>
              <a:gd name="connsiteX4" fmla="*/ 12081521 w 12136754"/>
              <a:gd name="connsiteY4" fmla="*/ 1509398 h 6235939"/>
              <a:gd name="connsiteX5" fmla="*/ 7329571 w 12136754"/>
              <a:gd name="connsiteY5" fmla="*/ 721264 h 6235939"/>
              <a:gd name="connsiteX6" fmla="*/ 2371765 w 12136754"/>
              <a:gd name="connsiteY6" fmla="*/ 1829877 h 6235939"/>
              <a:gd name="connsiteX7" fmla="*/ 5614849 w 12136754"/>
              <a:gd name="connsiteY7" fmla="*/ 330439 h 6235939"/>
              <a:gd name="connsiteX8" fmla="*/ 9310281 w 12136754"/>
              <a:gd name="connsiteY8" fmla="*/ 474116 h 6235939"/>
              <a:gd name="connsiteX9" fmla="*/ 12079149 w 12136754"/>
              <a:gd name="connsiteY9" fmla="*/ 1346439 h 6235939"/>
              <a:gd name="connsiteX10" fmla="*/ 12091849 w 12136754"/>
              <a:gd name="connsiteY10" fmla="*/ 1282940 h 6235939"/>
              <a:gd name="connsiteX11" fmla="*/ 9320073 w 12136754"/>
              <a:gd name="connsiteY11" fmla="*/ 412989 h 6235939"/>
              <a:gd name="connsiteX12" fmla="*/ 5894249 w 12136754"/>
              <a:gd name="connsiteY12" fmla="*/ 228840 h 6235939"/>
              <a:gd name="connsiteX13" fmla="*/ 10449288 w 12136754"/>
              <a:gd name="connsiteY13" fmla="*/ 200009 h 6235939"/>
              <a:gd name="connsiteX14" fmla="*/ 12088703 w 12136754"/>
              <a:gd name="connsiteY14" fmla="*/ 718929 h 6235939"/>
              <a:gd name="connsiteX15" fmla="*/ 12123600 w 12136754"/>
              <a:gd name="connsiteY15" fmla="*/ 6235939 h 6235939"/>
              <a:gd name="connsiteX16" fmla="*/ 0 w 12136754"/>
              <a:gd name="connsiteY16" fmla="*/ 6227391 h 6235939"/>
              <a:gd name="connsiteX0" fmla="*/ 0 w 12136754"/>
              <a:gd name="connsiteY0" fmla="*/ 6235250 h 6243798"/>
              <a:gd name="connsiteX1" fmla="*/ 2120581 w 12136754"/>
              <a:gd name="connsiteY1" fmla="*/ 2020788 h 6243798"/>
              <a:gd name="connsiteX2" fmla="*/ 7302879 w 12136754"/>
              <a:gd name="connsiteY2" fmla="*/ 783333 h 6243798"/>
              <a:gd name="connsiteX3" fmla="*/ 12075973 w 12136754"/>
              <a:gd name="connsiteY3" fmla="*/ 1570198 h 6243798"/>
              <a:gd name="connsiteX4" fmla="*/ 12081521 w 12136754"/>
              <a:gd name="connsiteY4" fmla="*/ 1517257 h 6243798"/>
              <a:gd name="connsiteX5" fmla="*/ 7329571 w 12136754"/>
              <a:gd name="connsiteY5" fmla="*/ 729123 h 6243798"/>
              <a:gd name="connsiteX6" fmla="*/ 2371765 w 12136754"/>
              <a:gd name="connsiteY6" fmla="*/ 1837736 h 6243798"/>
              <a:gd name="connsiteX7" fmla="*/ 5614849 w 12136754"/>
              <a:gd name="connsiteY7" fmla="*/ 338298 h 6243798"/>
              <a:gd name="connsiteX8" fmla="*/ 9310281 w 12136754"/>
              <a:gd name="connsiteY8" fmla="*/ 481975 h 6243798"/>
              <a:gd name="connsiteX9" fmla="*/ 12079149 w 12136754"/>
              <a:gd name="connsiteY9" fmla="*/ 1354298 h 6243798"/>
              <a:gd name="connsiteX10" fmla="*/ 12091849 w 12136754"/>
              <a:gd name="connsiteY10" fmla="*/ 1290799 h 6243798"/>
              <a:gd name="connsiteX11" fmla="*/ 9320073 w 12136754"/>
              <a:gd name="connsiteY11" fmla="*/ 420848 h 6243798"/>
              <a:gd name="connsiteX12" fmla="*/ 5894249 w 12136754"/>
              <a:gd name="connsiteY12" fmla="*/ 236699 h 6243798"/>
              <a:gd name="connsiteX13" fmla="*/ 10449288 w 12136754"/>
              <a:gd name="connsiteY13" fmla="*/ 207868 h 6243798"/>
              <a:gd name="connsiteX14" fmla="*/ 12088703 w 12136754"/>
              <a:gd name="connsiteY14" fmla="*/ 726788 h 6243798"/>
              <a:gd name="connsiteX15" fmla="*/ 12123600 w 12136754"/>
              <a:gd name="connsiteY15" fmla="*/ 6243798 h 6243798"/>
              <a:gd name="connsiteX16" fmla="*/ 0 w 12136754"/>
              <a:gd name="connsiteY16" fmla="*/ 6235250 h 6243798"/>
              <a:gd name="connsiteX0" fmla="*/ 0 w 12136754"/>
              <a:gd name="connsiteY0" fmla="*/ 6235250 h 6243798"/>
              <a:gd name="connsiteX1" fmla="*/ 2120581 w 12136754"/>
              <a:gd name="connsiteY1" fmla="*/ 2020788 h 6243798"/>
              <a:gd name="connsiteX2" fmla="*/ 7302879 w 12136754"/>
              <a:gd name="connsiteY2" fmla="*/ 783333 h 6243798"/>
              <a:gd name="connsiteX3" fmla="*/ 12075973 w 12136754"/>
              <a:gd name="connsiteY3" fmla="*/ 1570198 h 6243798"/>
              <a:gd name="connsiteX4" fmla="*/ 12081521 w 12136754"/>
              <a:gd name="connsiteY4" fmla="*/ 1517257 h 6243798"/>
              <a:gd name="connsiteX5" fmla="*/ 7329571 w 12136754"/>
              <a:gd name="connsiteY5" fmla="*/ 729123 h 6243798"/>
              <a:gd name="connsiteX6" fmla="*/ 2371765 w 12136754"/>
              <a:gd name="connsiteY6" fmla="*/ 1837736 h 6243798"/>
              <a:gd name="connsiteX7" fmla="*/ 5614849 w 12136754"/>
              <a:gd name="connsiteY7" fmla="*/ 338298 h 6243798"/>
              <a:gd name="connsiteX8" fmla="*/ 9310281 w 12136754"/>
              <a:gd name="connsiteY8" fmla="*/ 481975 h 6243798"/>
              <a:gd name="connsiteX9" fmla="*/ 12079149 w 12136754"/>
              <a:gd name="connsiteY9" fmla="*/ 1354298 h 6243798"/>
              <a:gd name="connsiteX10" fmla="*/ 12091849 w 12136754"/>
              <a:gd name="connsiteY10" fmla="*/ 1290799 h 6243798"/>
              <a:gd name="connsiteX11" fmla="*/ 9320073 w 12136754"/>
              <a:gd name="connsiteY11" fmla="*/ 420848 h 6243798"/>
              <a:gd name="connsiteX12" fmla="*/ 6027993 w 12136754"/>
              <a:gd name="connsiteY12" fmla="*/ 236699 h 6243798"/>
              <a:gd name="connsiteX13" fmla="*/ 10449288 w 12136754"/>
              <a:gd name="connsiteY13" fmla="*/ 207868 h 6243798"/>
              <a:gd name="connsiteX14" fmla="*/ 12088703 w 12136754"/>
              <a:gd name="connsiteY14" fmla="*/ 726788 h 6243798"/>
              <a:gd name="connsiteX15" fmla="*/ 12123600 w 12136754"/>
              <a:gd name="connsiteY15" fmla="*/ 6243798 h 6243798"/>
              <a:gd name="connsiteX16" fmla="*/ 0 w 12136754"/>
              <a:gd name="connsiteY16" fmla="*/ 6235250 h 6243798"/>
              <a:gd name="connsiteX0" fmla="*/ 0 w 12136754"/>
              <a:gd name="connsiteY0" fmla="*/ 6235250 h 6243798"/>
              <a:gd name="connsiteX1" fmla="*/ 2120581 w 12136754"/>
              <a:gd name="connsiteY1" fmla="*/ 2020788 h 6243798"/>
              <a:gd name="connsiteX2" fmla="*/ 7302879 w 12136754"/>
              <a:gd name="connsiteY2" fmla="*/ 783333 h 6243798"/>
              <a:gd name="connsiteX3" fmla="*/ 12075973 w 12136754"/>
              <a:gd name="connsiteY3" fmla="*/ 1570198 h 6243798"/>
              <a:gd name="connsiteX4" fmla="*/ 12081521 w 12136754"/>
              <a:gd name="connsiteY4" fmla="*/ 1517257 h 6243798"/>
              <a:gd name="connsiteX5" fmla="*/ 7329571 w 12136754"/>
              <a:gd name="connsiteY5" fmla="*/ 729123 h 6243798"/>
              <a:gd name="connsiteX6" fmla="*/ 2371765 w 12136754"/>
              <a:gd name="connsiteY6" fmla="*/ 1837736 h 6243798"/>
              <a:gd name="connsiteX7" fmla="*/ 5614849 w 12136754"/>
              <a:gd name="connsiteY7" fmla="*/ 338298 h 6243798"/>
              <a:gd name="connsiteX8" fmla="*/ 9310281 w 12136754"/>
              <a:gd name="connsiteY8" fmla="*/ 481975 h 6243798"/>
              <a:gd name="connsiteX9" fmla="*/ 12079149 w 12136754"/>
              <a:gd name="connsiteY9" fmla="*/ 1354298 h 6243798"/>
              <a:gd name="connsiteX10" fmla="*/ 12091849 w 12136754"/>
              <a:gd name="connsiteY10" fmla="*/ 1290799 h 6243798"/>
              <a:gd name="connsiteX11" fmla="*/ 9320073 w 12136754"/>
              <a:gd name="connsiteY11" fmla="*/ 420848 h 6243798"/>
              <a:gd name="connsiteX12" fmla="*/ 6027993 w 12136754"/>
              <a:gd name="connsiteY12" fmla="*/ 236699 h 6243798"/>
              <a:gd name="connsiteX13" fmla="*/ 10449288 w 12136754"/>
              <a:gd name="connsiteY13" fmla="*/ 207868 h 6243798"/>
              <a:gd name="connsiteX14" fmla="*/ 12088703 w 12136754"/>
              <a:gd name="connsiteY14" fmla="*/ 726788 h 6243798"/>
              <a:gd name="connsiteX15" fmla="*/ 12123600 w 12136754"/>
              <a:gd name="connsiteY15" fmla="*/ 6243798 h 6243798"/>
              <a:gd name="connsiteX16" fmla="*/ 0 w 12136754"/>
              <a:gd name="connsiteY16" fmla="*/ 6235250 h 6243798"/>
              <a:gd name="connsiteX0" fmla="*/ 0 w 12136754"/>
              <a:gd name="connsiteY0" fmla="*/ 6235250 h 6243798"/>
              <a:gd name="connsiteX1" fmla="*/ 2120581 w 12136754"/>
              <a:gd name="connsiteY1" fmla="*/ 2020788 h 6243798"/>
              <a:gd name="connsiteX2" fmla="*/ 7302879 w 12136754"/>
              <a:gd name="connsiteY2" fmla="*/ 783333 h 6243798"/>
              <a:gd name="connsiteX3" fmla="*/ 12075973 w 12136754"/>
              <a:gd name="connsiteY3" fmla="*/ 1570198 h 6243798"/>
              <a:gd name="connsiteX4" fmla="*/ 12081521 w 12136754"/>
              <a:gd name="connsiteY4" fmla="*/ 1517257 h 6243798"/>
              <a:gd name="connsiteX5" fmla="*/ 7329571 w 12136754"/>
              <a:gd name="connsiteY5" fmla="*/ 729123 h 6243798"/>
              <a:gd name="connsiteX6" fmla="*/ 2371765 w 12136754"/>
              <a:gd name="connsiteY6" fmla="*/ 1837736 h 6243798"/>
              <a:gd name="connsiteX7" fmla="*/ 5614849 w 12136754"/>
              <a:gd name="connsiteY7" fmla="*/ 338298 h 6243798"/>
              <a:gd name="connsiteX8" fmla="*/ 9310281 w 12136754"/>
              <a:gd name="connsiteY8" fmla="*/ 481975 h 6243798"/>
              <a:gd name="connsiteX9" fmla="*/ 12079149 w 12136754"/>
              <a:gd name="connsiteY9" fmla="*/ 1354298 h 6243798"/>
              <a:gd name="connsiteX10" fmla="*/ 12091849 w 12136754"/>
              <a:gd name="connsiteY10" fmla="*/ 1290799 h 6243798"/>
              <a:gd name="connsiteX11" fmla="*/ 9320073 w 12136754"/>
              <a:gd name="connsiteY11" fmla="*/ 420848 h 6243798"/>
              <a:gd name="connsiteX12" fmla="*/ 6027993 w 12136754"/>
              <a:gd name="connsiteY12" fmla="*/ 236699 h 6243798"/>
              <a:gd name="connsiteX13" fmla="*/ 10449288 w 12136754"/>
              <a:gd name="connsiteY13" fmla="*/ 207868 h 6243798"/>
              <a:gd name="connsiteX14" fmla="*/ 12088703 w 12136754"/>
              <a:gd name="connsiteY14" fmla="*/ 726788 h 6243798"/>
              <a:gd name="connsiteX15" fmla="*/ 12123600 w 12136754"/>
              <a:gd name="connsiteY15" fmla="*/ 6243798 h 6243798"/>
              <a:gd name="connsiteX16" fmla="*/ 0 w 12136754"/>
              <a:gd name="connsiteY16" fmla="*/ 6235250 h 6243798"/>
              <a:gd name="connsiteX0" fmla="*/ 0 w 12136754"/>
              <a:gd name="connsiteY0" fmla="*/ 6232534 h 6241082"/>
              <a:gd name="connsiteX1" fmla="*/ 2120581 w 12136754"/>
              <a:gd name="connsiteY1" fmla="*/ 2018072 h 6241082"/>
              <a:gd name="connsiteX2" fmla="*/ 7302879 w 12136754"/>
              <a:gd name="connsiteY2" fmla="*/ 780617 h 6241082"/>
              <a:gd name="connsiteX3" fmla="*/ 12075973 w 12136754"/>
              <a:gd name="connsiteY3" fmla="*/ 1567482 h 6241082"/>
              <a:gd name="connsiteX4" fmla="*/ 12081521 w 12136754"/>
              <a:gd name="connsiteY4" fmla="*/ 1514541 h 6241082"/>
              <a:gd name="connsiteX5" fmla="*/ 7329571 w 12136754"/>
              <a:gd name="connsiteY5" fmla="*/ 726407 h 6241082"/>
              <a:gd name="connsiteX6" fmla="*/ 2371765 w 12136754"/>
              <a:gd name="connsiteY6" fmla="*/ 1835020 h 6241082"/>
              <a:gd name="connsiteX7" fmla="*/ 5614849 w 12136754"/>
              <a:gd name="connsiteY7" fmla="*/ 335582 h 6241082"/>
              <a:gd name="connsiteX8" fmla="*/ 9310281 w 12136754"/>
              <a:gd name="connsiteY8" fmla="*/ 479259 h 6241082"/>
              <a:gd name="connsiteX9" fmla="*/ 12079149 w 12136754"/>
              <a:gd name="connsiteY9" fmla="*/ 1351582 h 6241082"/>
              <a:gd name="connsiteX10" fmla="*/ 12091849 w 12136754"/>
              <a:gd name="connsiteY10" fmla="*/ 1288083 h 6241082"/>
              <a:gd name="connsiteX11" fmla="*/ 9320073 w 12136754"/>
              <a:gd name="connsiteY11" fmla="*/ 418132 h 6241082"/>
              <a:gd name="connsiteX12" fmla="*/ 6016363 w 12136754"/>
              <a:gd name="connsiteY12" fmla="*/ 239798 h 6241082"/>
              <a:gd name="connsiteX13" fmla="*/ 10449288 w 12136754"/>
              <a:gd name="connsiteY13" fmla="*/ 205152 h 6241082"/>
              <a:gd name="connsiteX14" fmla="*/ 12088703 w 12136754"/>
              <a:gd name="connsiteY14" fmla="*/ 724072 h 6241082"/>
              <a:gd name="connsiteX15" fmla="*/ 12123600 w 12136754"/>
              <a:gd name="connsiteY15" fmla="*/ 6241082 h 6241082"/>
              <a:gd name="connsiteX16" fmla="*/ 0 w 12136754"/>
              <a:gd name="connsiteY16" fmla="*/ 6232534 h 6241082"/>
              <a:gd name="connsiteX0" fmla="*/ 0 w 12136754"/>
              <a:gd name="connsiteY0" fmla="*/ 6232534 h 6241082"/>
              <a:gd name="connsiteX1" fmla="*/ 2120581 w 12136754"/>
              <a:gd name="connsiteY1" fmla="*/ 2018072 h 6241082"/>
              <a:gd name="connsiteX2" fmla="*/ 7302879 w 12136754"/>
              <a:gd name="connsiteY2" fmla="*/ 780617 h 6241082"/>
              <a:gd name="connsiteX3" fmla="*/ 12075973 w 12136754"/>
              <a:gd name="connsiteY3" fmla="*/ 1567482 h 6241082"/>
              <a:gd name="connsiteX4" fmla="*/ 12081521 w 12136754"/>
              <a:gd name="connsiteY4" fmla="*/ 1514541 h 6241082"/>
              <a:gd name="connsiteX5" fmla="*/ 7329571 w 12136754"/>
              <a:gd name="connsiteY5" fmla="*/ 726407 h 6241082"/>
              <a:gd name="connsiteX6" fmla="*/ 2371765 w 12136754"/>
              <a:gd name="connsiteY6" fmla="*/ 1835020 h 6241082"/>
              <a:gd name="connsiteX7" fmla="*/ 5614849 w 12136754"/>
              <a:gd name="connsiteY7" fmla="*/ 335582 h 6241082"/>
              <a:gd name="connsiteX8" fmla="*/ 9310281 w 12136754"/>
              <a:gd name="connsiteY8" fmla="*/ 479259 h 6241082"/>
              <a:gd name="connsiteX9" fmla="*/ 12079149 w 12136754"/>
              <a:gd name="connsiteY9" fmla="*/ 1351582 h 6241082"/>
              <a:gd name="connsiteX10" fmla="*/ 12091849 w 12136754"/>
              <a:gd name="connsiteY10" fmla="*/ 1288083 h 6241082"/>
              <a:gd name="connsiteX11" fmla="*/ 9320073 w 12136754"/>
              <a:gd name="connsiteY11" fmla="*/ 418132 h 6241082"/>
              <a:gd name="connsiteX12" fmla="*/ 6016363 w 12136754"/>
              <a:gd name="connsiteY12" fmla="*/ 239798 h 6241082"/>
              <a:gd name="connsiteX13" fmla="*/ 10449288 w 12136754"/>
              <a:gd name="connsiteY13" fmla="*/ 205152 h 6241082"/>
              <a:gd name="connsiteX14" fmla="*/ 12088703 w 12136754"/>
              <a:gd name="connsiteY14" fmla="*/ 724072 h 6241082"/>
              <a:gd name="connsiteX15" fmla="*/ 12123600 w 12136754"/>
              <a:gd name="connsiteY15" fmla="*/ 6241082 h 6241082"/>
              <a:gd name="connsiteX16" fmla="*/ 0 w 12136754"/>
              <a:gd name="connsiteY16" fmla="*/ 6232534 h 6241082"/>
              <a:gd name="connsiteX0" fmla="*/ 0 w 12136754"/>
              <a:gd name="connsiteY0" fmla="*/ 6232534 h 6241082"/>
              <a:gd name="connsiteX1" fmla="*/ 2120581 w 12136754"/>
              <a:gd name="connsiteY1" fmla="*/ 2018072 h 6241082"/>
              <a:gd name="connsiteX2" fmla="*/ 7302879 w 12136754"/>
              <a:gd name="connsiteY2" fmla="*/ 780617 h 6241082"/>
              <a:gd name="connsiteX3" fmla="*/ 12075973 w 12136754"/>
              <a:gd name="connsiteY3" fmla="*/ 1567482 h 6241082"/>
              <a:gd name="connsiteX4" fmla="*/ 12081521 w 12136754"/>
              <a:gd name="connsiteY4" fmla="*/ 1514541 h 6241082"/>
              <a:gd name="connsiteX5" fmla="*/ 7329571 w 12136754"/>
              <a:gd name="connsiteY5" fmla="*/ 726407 h 6241082"/>
              <a:gd name="connsiteX6" fmla="*/ 2371765 w 12136754"/>
              <a:gd name="connsiteY6" fmla="*/ 1835020 h 6241082"/>
              <a:gd name="connsiteX7" fmla="*/ 5614849 w 12136754"/>
              <a:gd name="connsiteY7" fmla="*/ 335582 h 6241082"/>
              <a:gd name="connsiteX8" fmla="*/ 9310281 w 12136754"/>
              <a:gd name="connsiteY8" fmla="*/ 479259 h 6241082"/>
              <a:gd name="connsiteX9" fmla="*/ 12079149 w 12136754"/>
              <a:gd name="connsiteY9" fmla="*/ 1351582 h 6241082"/>
              <a:gd name="connsiteX10" fmla="*/ 12091849 w 12136754"/>
              <a:gd name="connsiteY10" fmla="*/ 1288083 h 6241082"/>
              <a:gd name="connsiteX11" fmla="*/ 9320073 w 12136754"/>
              <a:gd name="connsiteY11" fmla="*/ 418132 h 6241082"/>
              <a:gd name="connsiteX12" fmla="*/ 6016363 w 12136754"/>
              <a:gd name="connsiteY12" fmla="*/ 239798 h 6241082"/>
              <a:gd name="connsiteX13" fmla="*/ 10449288 w 12136754"/>
              <a:gd name="connsiteY13" fmla="*/ 205152 h 6241082"/>
              <a:gd name="connsiteX14" fmla="*/ 12088703 w 12136754"/>
              <a:gd name="connsiteY14" fmla="*/ 724072 h 6241082"/>
              <a:gd name="connsiteX15" fmla="*/ 12123600 w 12136754"/>
              <a:gd name="connsiteY15" fmla="*/ 6241082 h 6241082"/>
              <a:gd name="connsiteX16" fmla="*/ 0 w 12136754"/>
              <a:gd name="connsiteY16" fmla="*/ 6232534 h 6241082"/>
              <a:gd name="connsiteX0" fmla="*/ 0 w 12136754"/>
              <a:gd name="connsiteY0" fmla="*/ 6232534 h 6241082"/>
              <a:gd name="connsiteX1" fmla="*/ 2120581 w 12136754"/>
              <a:gd name="connsiteY1" fmla="*/ 2018072 h 6241082"/>
              <a:gd name="connsiteX2" fmla="*/ 7302879 w 12136754"/>
              <a:gd name="connsiteY2" fmla="*/ 780617 h 6241082"/>
              <a:gd name="connsiteX3" fmla="*/ 12075973 w 12136754"/>
              <a:gd name="connsiteY3" fmla="*/ 1567482 h 6241082"/>
              <a:gd name="connsiteX4" fmla="*/ 12081521 w 12136754"/>
              <a:gd name="connsiteY4" fmla="*/ 1514541 h 6241082"/>
              <a:gd name="connsiteX5" fmla="*/ 7329571 w 12136754"/>
              <a:gd name="connsiteY5" fmla="*/ 726407 h 6241082"/>
              <a:gd name="connsiteX6" fmla="*/ 2371765 w 12136754"/>
              <a:gd name="connsiteY6" fmla="*/ 1835020 h 6241082"/>
              <a:gd name="connsiteX7" fmla="*/ 5614849 w 12136754"/>
              <a:gd name="connsiteY7" fmla="*/ 335582 h 6241082"/>
              <a:gd name="connsiteX8" fmla="*/ 9310281 w 12136754"/>
              <a:gd name="connsiteY8" fmla="*/ 479259 h 6241082"/>
              <a:gd name="connsiteX9" fmla="*/ 12079149 w 12136754"/>
              <a:gd name="connsiteY9" fmla="*/ 1351582 h 6241082"/>
              <a:gd name="connsiteX10" fmla="*/ 12091849 w 12136754"/>
              <a:gd name="connsiteY10" fmla="*/ 1288083 h 6241082"/>
              <a:gd name="connsiteX11" fmla="*/ 9320073 w 12136754"/>
              <a:gd name="connsiteY11" fmla="*/ 418132 h 6241082"/>
              <a:gd name="connsiteX12" fmla="*/ 6016363 w 12136754"/>
              <a:gd name="connsiteY12" fmla="*/ 239798 h 6241082"/>
              <a:gd name="connsiteX13" fmla="*/ 10449288 w 12136754"/>
              <a:gd name="connsiteY13" fmla="*/ 205152 h 6241082"/>
              <a:gd name="connsiteX14" fmla="*/ 12088703 w 12136754"/>
              <a:gd name="connsiteY14" fmla="*/ 724072 h 6241082"/>
              <a:gd name="connsiteX15" fmla="*/ 12123600 w 12136754"/>
              <a:gd name="connsiteY15" fmla="*/ 6241082 h 6241082"/>
              <a:gd name="connsiteX16" fmla="*/ 0 w 12136754"/>
              <a:gd name="connsiteY16" fmla="*/ 6232534 h 6241082"/>
              <a:gd name="connsiteX0" fmla="*/ 0 w 12136754"/>
              <a:gd name="connsiteY0" fmla="*/ 6232534 h 6241082"/>
              <a:gd name="connsiteX1" fmla="*/ 2120581 w 12136754"/>
              <a:gd name="connsiteY1" fmla="*/ 2018072 h 6241082"/>
              <a:gd name="connsiteX2" fmla="*/ 7302879 w 12136754"/>
              <a:gd name="connsiteY2" fmla="*/ 780617 h 6241082"/>
              <a:gd name="connsiteX3" fmla="*/ 12075973 w 12136754"/>
              <a:gd name="connsiteY3" fmla="*/ 1567482 h 6241082"/>
              <a:gd name="connsiteX4" fmla="*/ 12081521 w 12136754"/>
              <a:gd name="connsiteY4" fmla="*/ 1514541 h 6241082"/>
              <a:gd name="connsiteX5" fmla="*/ 7329571 w 12136754"/>
              <a:gd name="connsiteY5" fmla="*/ 726407 h 6241082"/>
              <a:gd name="connsiteX6" fmla="*/ 2371765 w 12136754"/>
              <a:gd name="connsiteY6" fmla="*/ 1835020 h 6241082"/>
              <a:gd name="connsiteX7" fmla="*/ 5614849 w 12136754"/>
              <a:gd name="connsiteY7" fmla="*/ 335582 h 6241082"/>
              <a:gd name="connsiteX8" fmla="*/ 9310281 w 12136754"/>
              <a:gd name="connsiteY8" fmla="*/ 479259 h 6241082"/>
              <a:gd name="connsiteX9" fmla="*/ 12079149 w 12136754"/>
              <a:gd name="connsiteY9" fmla="*/ 1351582 h 6241082"/>
              <a:gd name="connsiteX10" fmla="*/ 12091849 w 12136754"/>
              <a:gd name="connsiteY10" fmla="*/ 1288083 h 6241082"/>
              <a:gd name="connsiteX11" fmla="*/ 9320073 w 12136754"/>
              <a:gd name="connsiteY11" fmla="*/ 418132 h 6241082"/>
              <a:gd name="connsiteX12" fmla="*/ 6016363 w 12136754"/>
              <a:gd name="connsiteY12" fmla="*/ 239798 h 6241082"/>
              <a:gd name="connsiteX13" fmla="*/ 10449288 w 12136754"/>
              <a:gd name="connsiteY13" fmla="*/ 205152 h 6241082"/>
              <a:gd name="connsiteX14" fmla="*/ 12088703 w 12136754"/>
              <a:gd name="connsiteY14" fmla="*/ 724072 h 6241082"/>
              <a:gd name="connsiteX15" fmla="*/ 12123600 w 12136754"/>
              <a:gd name="connsiteY15" fmla="*/ 6241082 h 6241082"/>
              <a:gd name="connsiteX16" fmla="*/ 0 w 12136754"/>
              <a:gd name="connsiteY16" fmla="*/ 6232534 h 6241082"/>
              <a:gd name="connsiteX0" fmla="*/ 0 w 12136754"/>
              <a:gd name="connsiteY0" fmla="*/ 6232534 h 6241082"/>
              <a:gd name="connsiteX1" fmla="*/ 2120581 w 12136754"/>
              <a:gd name="connsiteY1" fmla="*/ 2018072 h 6241082"/>
              <a:gd name="connsiteX2" fmla="*/ 7302879 w 12136754"/>
              <a:gd name="connsiteY2" fmla="*/ 780617 h 6241082"/>
              <a:gd name="connsiteX3" fmla="*/ 12075973 w 12136754"/>
              <a:gd name="connsiteY3" fmla="*/ 1567482 h 6241082"/>
              <a:gd name="connsiteX4" fmla="*/ 12081521 w 12136754"/>
              <a:gd name="connsiteY4" fmla="*/ 1514541 h 6241082"/>
              <a:gd name="connsiteX5" fmla="*/ 7329571 w 12136754"/>
              <a:gd name="connsiteY5" fmla="*/ 726407 h 6241082"/>
              <a:gd name="connsiteX6" fmla="*/ 2371765 w 12136754"/>
              <a:gd name="connsiteY6" fmla="*/ 1835020 h 6241082"/>
              <a:gd name="connsiteX7" fmla="*/ 5614849 w 12136754"/>
              <a:gd name="connsiteY7" fmla="*/ 335582 h 6241082"/>
              <a:gd name="connsiteX8" fmla="*/ 9310281 w 12136754"/>
              <a:gd name="connsiteY8" fmla="*/ 479259 h 6241082"/>
              <a:gd name="connsiteX9" fmla="*/ 12079149 w 12136754"/>
              <a:gd name="connsiteY9" fmla="*/ 1351582 h 6241082"/>
              <a:gd name="connsiteX10" fmla="*/ 12091849 w 12136754"/>
              <a:gd name="connsiteY10" fmla="*/ 1288083 h 6241082"/>
              <a:gd name="connsiteX11" fmla="*/ 9320073 w 12136754"/>
              <a:gd name="connsiteY11" fmla="*/ 418132 h 6241082"/>
              <a:gd name="connsiteX12" fmla="*/ 6016363 w 12136754"/>
              <a:gd name="connsiteY12" fmla="*/ 239798 h 6241082"/>
              <a:gd name="connsiteX13" fmla="*/ 10469641 w 12136754"/>
              <a:gd name="connsiteY13" fmla="*/ 205152 h 6241082"/>
              <a:gd name="connsiteX14" fmla="*/ 12088703 w 12136754"/>
              <a:gd name="connsiteY14" fmla="*/ 724072 h 6241082"/>
              <a:gd name="connsiteX15" fmla="*/ 12123600 w 12136754"/>
              <a:gd name="connsiteY15" fmla="*/ 6241082 h 6241082"/>
              <a:gd name="connsiteX16" fmla="*/ 0 w 12136754"/>
              <a:gd name="connsiteY16" fmla="*/ 6232534 h 6241082"/>
              <a:gd name="connsiteX0" fmla="*/ 0 w 12136754"/>
              <a:gd name="connsiteY0" fmla="*/ 6232534 h 6241082"/>
              <a:gd name="connsiteX1" fmla="*/ 2120581 w 12136754"/>
              <a:gd name="connsiteY1" fmla="*/ 2018072 h 6241082"/>
              <a:gd name="connsiteX2" fmla="*/ 7302879 w 12136754"/>
              <a:gd name="connsiteY2" fmla="*/ 780617 h 6241082"/>
              <a:gd name="connsiteX3" fmla="*/ 12075973 w 12136754"/>
              <a:gd name="connsiteY3" fmla="*/ 1567482 h 6241082"/>
              <a:gd name="connsiteX4" fmla="*/ 12081521 w 12136754"/>
              <a:gd name="connsiteY4" fmla="*/ 1514541 h 6241082"/>
              <a:gd name="connsiteX5" fmla="*/ 7329571 w 12136754"/>
              <a:gd name="connsiteY5" fmla="*/ 726407 h 6241082"/>
              <a:gd name="connsiteX6" fmla="*/ 2371765 w 12136754"/>
              <a:gd name="connsiteY6" fmla="*/ 1835020 h 6241082"/>
              <a:gd name="connsiteX7" fmla="*/ 5614849 w 12136754"/>
              <a:gd name="connsiteY7" fmla="*/ 335582 h 6241082"/>
              <a:gd name="connsiteX8" fmla="*/ 9310281 w 12136754"/>
              <a:gd name="connsiteY8" fmla="*/ 479259 h 6241082"/>
              <a:gd name="connsiteX9" fmla="*/ 12079149 w 12136754"/>
              <a:gd name="connsiteY9" fmla="*/ 1351582 h 6241082"/>
              <a:gd name="connsiteX10" fmla="*/ 12091849 w 12136754"/>
              <a:gd name="connsiteY10" fmla="*/ 1288083 h 6241082"/>
              <a:gd name="connsiteX11" fmla="*/ 9320073 w 12136754"/>
              <a:gd name="connsiteY11" fmla="*/ 418132 h 6241082"/>
              <a:gd name="connsiteX12" fmla="*/ 6016363 w 12136754"/>
              <a:gd name="connsiteY12" fmla="*/ 239798 h 6241082"/>
              <a:gd name="connsiteX13" fmla="*/ 10469641 w 12136754"/>
              <a:gd name="connsiteY13" fmla="*/ 205152 h 6241082"/>
              <a:gd name="connsiteX14" fmla="*/ 12088703 w 12136754"/>
              <a:gd name="connsiteY14" fmla="*/ 724072 h 6241082"/>
              <a:gd name="connsiteX15" fmla="*/ 12123600 w 12136754"/>
              <a:gd name="connsiteY15" fmla="*/ 6241082 h 6241082"/>
              <a:gd name="connsiteX16" fmla="*/ 0 w 12136754"/>
              <a:gd name="connsiteY16" fmla="*/ 6232534 h 6241082"/>
              <a:gd name="connsiteX0" fmla="*/ 0 w 12136754"/>
              <a:gd name="connsiteY0" fmla="*/ 6232534 h 6241082"/>
              <a:gd name="connsiteX1" fmla="*/ 2120581 w 12136754"/>
              <a:gd name="connsiteY1" fmla="*/ 2018072 h 6241082"/>
              <a:gd name="connsiteX2" fmla="*/ 7302879 w 12136754"/>
              <a:gd name="connsiteY2" fmla="*/ 780617 h 6241082"/>
              <a:gd name="connsiteX3" fmla="*/ 12075973 w 12136754"/>
              <a:gd name="connsiteY3" fmla="*/ 1567482 h 6241082"/>
              <a:gd name="connsiteX4" fmla="*/ 12081521 w 12136754"/>
              <a:gd name="connsiteY4" fmla="*/ 1514541 h 6241082"/>
              <a:gd name="connsiteX5" fmla="*/ 7329571 w 12136754"/>
              <a:gd name="connsiteY5" fmla="*/ 726407 h 6241082"/>
              <a:gd name="connsiteX6" fmla="*/ 2371765 w 12136754"/>
              <a:gd name="connsiteY6" fmla="*/ 1835020 h 6241082"/>
              <a:gd name="connsiteX7" fmla="*/ 5614849 w 12136754"/>
              <a:gd name="connsiteY7" fmla="*/ 335582 h 6241082"/>
              <a:gd name="connsiteX8" fmla="*/ 9310281 w 12136754"/>
              <a:gd name="connsiteY8" fmla="*/ 479259 h 6241082"/>
              <a:gd name="connsiteX9" fmla="*/ 12079149 w 12136754"/>
              <a:gd name="connsiteY9" fmla="*/ 1351582 h 6241082"/>
              <a:gd name="connsiteX10" fmla="*/ 12091849 w 12136754"/>
              <a:gd name="connsiteY10" fmla="*/ 1288083 h 6241082"/>
              <a:gd name="connsiteX11" fmla="*/ 9320073 w 12136754"/>
              <a:gd name="connsiteY11" fmla="*/ 418132 h 6241082"/>
              <a:gd name="connsiteX12" fmla="*/ 6016363 w 12136754"/>
              <a:gd name="connsiteY12" fmla="*/ 239798 h 6241082"/>
              <a:gd name="connsiteX13" fmla="*/ 10469641 w 12136754"/>
              <a:gd name="connsiteY13" fmla="*/ 205152 h 6241082"/>
              <a:gd name="connsiteX14" fmla="*/ 12088703 w 12136754"/>
              <a:gd name="connsiteY14" fmla="*/ 724072 h 6241082"/>
              <a:gd name="connsiteX15" fmla="*/ 12123600 w 12136754"/>
              <a:gd name="connsiteY15" fmla="*/ 6241082 h 6241082"/>
              <a:gd name="connsiteX16" fmla="*/ 0 w 12136754"/>
              <a:gd name="connsiteY16" fmla="*/ 6232534 h 6241082"/>
              <a:gd name="connsiteX0" fmla="*/ 0 w 12136754"/>
              <a:gd name="connsiteY0" fmla="*/ 6232534 h 6241082"/>
              <a:gd name="connsiteX1" fmla="*/ 2120581 w 12136754"/>
              <a:gd name="connsiteY1" fmla="*/ 2018072 h 6241082"/>
              <a:gd name="connsiteX2" fmla="*/ 7302879 w 12136754"/>
              <a:gd name="connsiteY2" fmla="*/ 780617 h 6241082"/>
              <a:gd name="connsiteX3" fmla="*/ 12075973 w 12136754"/>
              <a:gd name="connsiteY3" fmla="*/ 1567482 h 6241082"/>
              <a:gd name="connsiteX4" fmla="*/ 12081521 w 12136754"/>
              <a:gd name="connsiteY4" fmla="*/ 1514541 h 6241082"/>
              <a:gd name="connsiteX5" fmla="*/ 7329571 w 12136754"/>
              <a:gd name="connsiteY5" fmla="*/ 726407 h 6241082"/>
              <a:gd name="connsiteX6" fmla="*/ 2371765 w 12136754"/>
              <a:gd name="connsiteY6" fmla="*/ 1835020 h 6241082"/>
              <a:gd name="connsiteX7" fmla="*/ 5614849 w 12136754"/>
              <a:gd name="connsiteY7" fmla="*/ 335582 h 6241082"/>
              <a:gd name="connsiteX8" fmla="*/ 9310281 w 12136754"/>
              <a:gd name="connsiteY8" fmla="*/ 479259 h 6241082"/>
              <a:gd name="connsiteX9" fmla="*/ 12079149 w 12136754"/>
              <a:gd name="connsiteY9" fmla="*/ 1351582 h 6241082"/>
              <a:gd name="connsiteX10" fmla="*/ 12091849 w 12136754"/>
              <a:gd name="connsiteY10" fmla="*/ 1288083 h 6241082"/>
              <a:gd name="connsiteX11" fmla="*/ 9320073 w 12136754"/>
              <a:gd name="connsiteY11" fmla="*/ 418132 h 6241082"/>
              <a:gd name="connsiteX12" fmla="*/ 6016363 w 12136754"/>
              <a:gd name="connsiteY12" fmla="*/ 239798 h 6241082"/>
              <a:gd name="connsiteX13" fmla="*/ 10469641 w 12136754"/>
              <a:gd name="connsiteY13" fmla="*/ 205152 h 6241082"/>
              <a:gd name="connsiteX14" fmla="*/ 12088703 w 12136754"/>
              <a:gd name="connsiteY14" fmla="*/ 724072 h 6241082"/>
              <a:gd name="connsiteX15" fmla="*/ 12123600 w 12136754"/>
              <a:gd name="connsiteY15" fmla="*/ 6241082 h 6241082"/>
              <a:gd name="connsiteX16" fmla="*/ 0 w 12136754"/>
              <a:gd name="connsiteY16" fmla="*/ 6232534 h 6241082"/>
              <a:gd name="connsiteX0" fmla="*/ 0 w 12136754"/>
              <a:gd name="connsiteY0" fmla="*/ 6232534 h 6241082"/>
              <a:gd name="connsiteX1" fmla="*/ 2120581 w 12136754"/>
              <a:gd name="connsiteY1" fmla="*/ 2018072 h 6241082"/>
              <a:gd name="connsiteX2" fmla="*/ 7302879 w 12136754"/>
              <a:gd name="connsiteY2" fmla="*/ 780617 h 6241082"/>
              <a:gd name="connsiteX3" fmla="*/ 12075973 w 12136754"/>
              <a:gd name="connsiteY3" fmla="*/ 1567482 h 6241082"/>
              <a:gd name="connsiteX4" fmla="*/ 12081521 w 12136754"/>
              <a:gd name="connsiteY4" fmla="*/ 1514541 h 6241082"/>
              <a:gd name="connsiteX5" fmla="*/ 7329571 w 12136754"/>
              <a:gd name="connsiteY5" fmla="*/ 726407 h 6241082"/>
              <a:gd name="connsiteX6" fmla="*/ 2371765 w 12136754"/>
              <a:gd name="connsiteY6" fmla="*/ 1835020 h 6241082"/>
              <a:gd name="connsiteX7" fmla="*/ 5614849 w 12136754"/>
              <a:gd name="connsiteY7" fmla="*/ 335582 h 6241082"/>
              <a:gd name="connsiteX8" fmla="*/ 9310281 w 12136754"/>
              <a:gd name="connsiteY8" fmla="*/ 479259 h 6241082"/>
              <a:gd name="connsiteX9" fmla="*/ 12079149 w 12136754"/>
              <a:gd name="connsiteY9" fmla="*/ 1351582 h 6241082"/>
              <a:gd name="connsiteX10" fmla="*/ 12091849 w 12136754"/>
              <a:gd name="connsiteY10" fmla="*/ 1288083 h 6241082"/>
              <a:gd name="connsiteX11" fmla="*/ 9320073 w 12136754"/>
              <a:gd name="connsiteY11" fmla="*/ 418132 h 6241082"/>
              <a:gd name="connsiteX12" fmla="*/ 6016363 w 12136754"/>
              <a:gd name="connsiteY12" fmla="*/ 239798 h 6241082"/>
              <a:gd name="connsiteX13" fmla="*/ 10469641 w 12136754"/>
              <a:gd name="connsiteY13" fmla="*/ 205152 h 6241082"/>
              <a:gd name="connsiteX14" fmla="*/ 12088703 w 12136754"/>
              <a:gd name="connsiteY14" fmla="*/ 724072 h 6241082"/>
              <a:gd name="connsiteX15" fmla="*/ 12123600 w 12136754"/>
              <a:gd name="connsiteY15" fmla="*/ 6241082 h 6241082"/>
              <a:gd name="connsiteX16" fmla="*/ 0 w 12136754"/>
              <a:gd name="connsiteY16" fmla="*/ 6232534 h 6241082"/>
              <a:gd name="connsiteX0" fmla="*/ 0 w 12136754"/>
              <a:gd name="connsiteY0" fmla="*/ 6232534 h 6241082"/>
              <a:gd name="connsiteX1" fmla="*/ 2120581 w 12136754"/>
              <a:gd name="connsiteY1" fmla="*/ 2018072 h 6241082"/>
              <a:gd name="connsiteX2" fmla="*/ 7302879 w 12136754"/>
              <a:gd name="connsiteY2" fmla="*/ 780617 h 6241082"/>
              <a:gd name="connsiteX3" fmla="*/ 12075973 w 12136754"/>
              <a:gd name="connsiteY3" fmla="*/ 1567482 h 6241082"/>
              <a:gd name="connsiteX4" fmla="*/ 12081521 w 12136754"/>
              <a:gd name="connsiteY4" fmla="*/ 1514541 h 6241082"/>
              <a:gd name="connsiteX5" fmla="*/ 7329571 w 12136754"/>
              <a:gd name="connsiteY5" fmla="*/ 726407 h 6241082"/>
              <a:gd name="connsiteX6" fmla="*/ 2371765 w 12136754"/>
              <a:gd name="connsiteY6" fmla="*/ 1835020 h 6241082"/>
              <a:gd name="connsiteX7" fmla="*/ 5614849 w 12136754"/>
              <a:gd name="connsiteY7" fmla="*/ 335582 h 6241082"/>
              <a:gd name="connsiteX8" fmla="*/ 9310281 w 12136754"/>
              <a:gd name="connsiteY8" fmla="*/ 479259 h 6241082"/>
              <a:gd name="connsiteX9" fmla="*/ 12079149 w 12136754"/>
              <a:gd name="connsiteY9" fmla="*/ 1351582 h 6241082"/>
              <a:gd name="connsiteX10" fmla="*/ 12091849 w 12136754"/>
              <a:gd name="connsiteY10" fmla="*/ 1288083 h 6241082"/>
              <a:gd name="connsiteX11" fmla="*/ 9320073 w 12136754"/>
              <a:gd name="connsiteY11" fmla="*/ 418132 h 6241082"/>
              <a:gd name="connsiteX12" fmla="*/ 6016363 w 12136754"/>
              <a:gd name="connsiteY12" fmla="*/ 239798 h 6241082"/>
              <a:gd name="connsiteX13" fmla="*/ 10469641 w 12136754"/>
              <a:gd name="connsiteY13" fmla="*/ 205152 h 6241082"/>
              <a:gd name="connsiteX14" fmla="*/ 12088703 w 12136754"/>
              <a:gd name="connsiteY14" fmla="*/ 724072 h 6241082"/>
              <a:gd name="connsiteX15" fmla="*/ 12123600 w 12136754"/>
              <a:gd name="connsiteY15" fmla="*/ 6241082 h 6241082"/>
              <a:gd name="connsiteX16" fmla="*/ 0 w 12136754"/>
              <a:gd name="connsiteY16" fmla="*/ 6232534 h 6241082"/>
              <a:gd name="connsiteX0" fmla="*/ 0 w 12136754"/>
              <a:gd name="connsiteY0" fmla="*/ 6232534 h 6241082"/>
              <a:gd name="connsiteX1" fmla="*/ 2120581 w 12136754"/>
              <a:gd name="connsiteY1" fmla="*/ 2018072 h 6241082"/>
              <a:gd name="connsiteX2" fmla="*/ 7302879 w 12136754"/>
              <a:gd name="connsiteY2" fmla="*/ 780617 h 6241082"/>
              <a:gd name="connsiteX3" fmla="*/ 12075973 w 12136754"/>
              <a:gd name="connsiteY3" fmla="*/ 1567482 h 6241082"/>
              <a:gd name="connsiteX4" fmla="*/ 12081521 w 12136754"/>
              <a:gd name="connsiteY4" fmla="*/ 1514541 h 6241082"/>
              <a:gd name="connsiteX5" fmla="*/ 7329571 w 12136754"/>
              <a:gd name="connsiteY5" fmla="*/ 726407 h 6241082"/>
              <a:gd name="connsiteX6" fmla="*/ 2371765 w 12136754"/>
              <a:gd name="connsiteY6" fmla="*/ 1835020 h 6241082"/>
              <a:gd name="connsiteX7" fmla="*/ 5614849 w 12136754"/>
              <a:gd name="connsiteY7" fmla="*/ 335582 h 6241082"/>
              <a:gd name="connsiteX8" fmla="*/ 9310281 w 12136754"/>
              <a:gd name="connsiteY8" fmla="*/ 479259 h 6241082"/>
              <a:gd name="connsiteX9" fmla="*/ 12079149 w 12136754"/>
              <a:gd name="connsiteY9" fmla="*/ 1351582 h 6241082"/>
              <a:gd name="connsiteX10" fmla="*/ 12091849 w 12136754"/>
              <a:gd name="connsiteY10" fmla="*/ 1288083 h 6241082"/>
              <a:gd name="connsiteX11" fmla="*/ 9320073 w 12136754"/>
              <a:gd name="connsiteY11" fmla="*/ 418132 h 6241082"/>
              <a:gd name="connsiteX12" fmla="*/ 6016363 w 12136754"/>
              <a:gd name="connsiteY12" fmla="*/ 239798 h 6241082"/>
              <a:gd name="connsiteX13" fmla="*/ 10469641 w 12136754"/>
              <a:gd name="connsiteY13" fmla="*/ 205152 h 6241082"/>
              <a:gd name="connsiteX14" fmla="*/ 12088703 w 12136754"/>
              <a:gd name="connsiteY14" fmla="*/ 724072 h 6241082"/>
              <a:gd name="connsiteX15" fmla="*/ 12123600 w 12136754"/>
              <a:gd name="connsiteY15" fmla="*/ 6241082 h 6241082"/>
              <a:gd name="connsiteX16" fmla="*/ 0 w 12136754"/>
              <a:gd name="connsiteY16" fmla="*/ 6232534 h 6241082"/>
              <a:gd name="connsiteX0" fmla="*/ 0 w 12136754"/>
              <a:gd name="connsiteY0" fmla="*/ 6232534 h 6241082"/>
              <a:gd name="connsiteX1" fmla="*/ 2120581 w 12136754"/>
              <a:gd name="connsiteY1" fmla="*/ 2018072 h 6241082"/>
              <a:gd name="connsiteX2" fmla="*/ 7302879 w 12136754"/>
              <a:gd name="connsiteY2" fmla="*/ 780617 h 6241082"/>
              <a:gd name="connsiteX3" fmla="*/ 12075973 w 12136754"/>
              <a:gd name="connsiteY3" fmla="*/ 1567482 h 6241082"/>
              <a:gd name="connsiteX4" fmla="*/ 12081521 w 12136754"/>
              <a:gd name="connsiteY4" fmla="*/ 1514541 h 6241082"/>
              <a:gd name="connsiteX5" fmla="*/ 7329571 w 12136754"/>
              <a:gd name="connsiteY5" fmla="*/ 726407 h 6241082"/>
              <a:gd name="connsiteX6" fmla="*/ 2371765 w 12136754"/>
              <a:gd name="connsiteY6" fmla="*/ 1835020 h 6241082"/>
              <a:gd name="connsiteX7" fmla="*/ 5614849 w 12136754"/>
              <a:gd name="connsiteY7" fmla="*/ 335582 h 6241082"/>
              <a:gd name="connsiteX8" fmla="*/ 9310281 w 12136754"/>
              <a:gd name="connsiteY8" fmla="*/ 479259 h 6241082"/>
              <a:gd name="connsiteX9" fmla="*/ 12079149 w 12136754"/>
              <a:gd name="connsiteY9" fmla="*/ 1351582 h 6241082"/>
              <a:gd name="connsiteX10" fmla="*/ 12091849 w 12136754"/>
              <a:gd name="connsiteY10" fmla="*/ 1288083 h 6241082"/>
              <a:gd name="connsiteX11" fmla="*/ 9320073 w 12136754"/>
              <a:gd name="connsiteY11" fmla="*/ 418132 h 6241082"/>
              <a:gd name="connsiteX12" fmla="*/ 6016363 w 12136754"/>
              <a:gd name="connsiteY12" fmla="*/ 239798 h 6241082"/>
              <a:gd name="connsiteX13" fmla="*/ 10469641 w 12136754"/>
              <a:gd name="connsiteY13" fmla="*/ 205152 h 6241082"/>
              <a:gd name="connsiteX14" fmla="*/ 12088703 w 12136754"/>
              <a:gd name="connsiteY14" fmla="*/ 724072 h 6241082"/>
              <a:gd name="connsiteX15" fmla="*/ 12123600 w 12136754"/>
              <a:gd name="connsiteY15" fmla="*/ 6241082 h 6241082"/>
              <a:gd name="connsiteX16" fmla="*/ 0 w 12136754"/>
              <a:gd name="connsiteY16" fmla="*/ 6232534 h 6241082"/>
              <a:gd name="connsiteX0" fmla="*/ 0 w 12136754"/>
              <a:gd name="connsiteY0" fmla="*/ 6232534 h 6241082"/>
              <a:gd name="connsiteX1" fmla="*/ 2120581 w 12136754"/>
              <a:gd name="connsiteY1" fmla="*/ 2018072 h 6241082"/>
              <a:gd name="connsiteX2" fmla="*/ 7302879 w 12136754"/>
              <a:gd name="connsiteY2" fmla="*/ 780617 h 6241082"/>
              <a:gd name="connsiteX3" fmla="*/ 12075973 w 12136754"/>
              <a:gd name="connsiteY3" fmla="*/ 1567482 h 6241082"/>
              <a:gd name="connsiteX4" fmla="*/ 12081521 w 12136754"/>
              <a:gd name="connsiteY4" fmla="*/ 1514541 h 6241082"/>
              <a:gd name="connsiteX5" fmla="*/ 7329571 w 12136754"/>
              <a:gd name="connsiteY5" fmla="*/ 726407 h 6241082"/>
              <a:gd name="connsiteX6" fmla="*/ 2371765 w 12136754"/>
              <a:gd name="connsiteY6" fmla="*/ 1835020 h 6241082"/>
              <a:gd name="connsiteX7" fmla="*/ 5614849 w 12136754"/>
              <a:gd name="connsiteY7" fmla="*/ 335582 h 6241082"/>
              <a:gd name="connsiteX8" fmla="*/ 9310281 w 12136754"/>
              <a:gd name="connsiteY8" fmla="*/ 479259 h 6241082"/>
              <a:gd name="connsiteX9" fmla="*/ 12079149 w 12136754"/>
              <a:gd name="connsiteY9" fmla="*/ 1351582 h 6241082"/>
              <a:gd name="connsiteX10" fmla="*/ 12091849 w 12136754"/>
              <a:gd name="connsiteY10" fmla="*/ 1288083 h 6241082"/>
              <a:gd name="connsiteX11" fmla="*/ 9320073 w 12136754"/>
              <a:gd name="connsiteY11" fmla="*/ 418132 h 6241082"/>
              <a:gd name="connsiteX12" fmla="*/ 6016363 w 12136754"/>
              <a:gd name="connsiteY12" fmla="*/ 239798 h 6241082"/>
              <a:gd name="connsiteX13" fmla="*/ 10469641 w 12136754"/>
              <a:gd name="connsiteY13" fmla="*/ 205152 h 6241082"/>
              <a:gd name="connsiteX14" fmla="*/ 12088703 w 12136754"/>
              <a:gd name="connsiteY14" fmla="*/ 724072 h 6241082"/>
              <a:gd name="connsiteX15" fmla="*/ 12123600 w 12136754"/>
              <a:gd name="connsiteY15" fmla="*/ 6241082 h 6241082"/>
              <a:gd name="connsiteX16" fmla="*/ 0 w 12136754"/>
              <a:gd name="connsiteY16" fmla="*/ 6232534 h 624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36754" h="6241082">
                <a:moveTo>
                  <a:pt x="0" y="6232534"/>
                </a:moveTo>
                <a:cubicBezTo>
                  <a:pt x="-426" y="4631090"/>
                  <a:pt x="598101" y="3253869"/>
                  <a:pt x="2120581" y="2018072"/>
                </a:cubicBezTo>
                <a:cubicBezTo>
                  <a:pt x="4193007" y="1036693"/>
                  <a:pt x="5642940" y="837993"/>
                  <a:pt x="7302879" y="780617"/>
                </a:cubicBezTo>
                <a:cubicBezTo>
                  <a:pt x="8970833" y="722964"/>
                  <a:pt x="10756240" y="1059970"/>
                  <a:pt x="12075973" y="1567482"/>
                </a:cubicBezTo>
                <a:cubicBezTo>
                  <a:pt x="12175456" y="1575949"/>
                  <a:pt x="12089906" y="1566126"/>
                  <a:pt x="12081521" y="1514541"/>
                </a:cubicBezTo>
                <a:cubicBezTo>
                  <a:pt x="10669517" y="984450"/>
                  <a:pt x="8948301" y="688496"/>
                  <a:pt x="7329571" y="726407"/>
                </a:cubicBezTo>
                <a:cubicBezTo>
                  <a:pt x="5585587" y="767251"/>
                  <a:pt x="4083175" y="1051718"/>
                  <a:pt x="2371765" y="1835020"/>
                </a:cubicBezTo>
                <a:cubicBezTo>
                  <a:pt x="2825373" y="1422385"/>
                  <a:pt x="4363609" y="636301"/>
                  <a:pt x="5614849" y="335582"/>
                </a:cubicBezTo>
                <a:cubicBezTo>
                  <a:pt x="6869142" y="218816"/>
                  <a:pt x="8218360" y="277944"/>
                  <a:pt x="9310281" y="479259"/>
                </a:cubicBezTo>
                <a:cubicBezTo>
                  <a:pt x="10402202" y="680574"/>
                  <a:pt x="11647878" y="1121924"/>
                  <a:pt x="12079149" y="1351582"/>
                </a:cubicBezTo>
                <a:cubicBezTo>
                  <a:pt x="12202974" y="1306074"/>
                  <a:pt x="12088057" y="1300935"/>
                  <a:pt x="12091849" y="1288083"/>
                </a:cubicBezTo>
                <a:cubicBezTo>
                  <a:pt x="11638353" y="1045725"/>
                  <a:pt x="10332654" y="592846"/>
                  <a:pt x="9320073" y="418132"/>
                </a:cubicBezTo>
                <a:cubicBezTo>
                  <a:pt x="8307492" y="243418"/>
                  <a:pt x="7735008" y="154225"/>
                  <a:pt x="6016363" y="239798"/>
                </a:cubicBezTo>
                <a:cubicBezTo>
                  <a:pt x="7448906" y="-61980"/>
                  <a:pt x="9021720" y="-84934"/>
                  <a:pt x="10469641" y="205152"/>
                </a:cubicBezTo>
                <a:cubicBezTo>
                  <a:pt x="11333416" y="417670"/>
                  <a:pt x="11479654" y="492925"/>
                  <a:pt x="12088703" y="724072"/>
                </a:cubicBezTo>
                <a:lnTo>
                  <a:pt x="12123600" y="6241082"/>
                </a:lnTo>
                <a:lnTo>
                  <a:pt x="0" y="6232534"/>
                </a:lnTo>
                <a:close/>
              </a:path>
            </a:pathLst>
          </a:custGeom>
          <a:solidFill>
            <a:schemeClr val="accent1"/>
          </a:solidFill>
        </p:spPr>
        <p:txBody>
          <a:bodyPr lIns="1800000" anchor="ctr" anchorCtr="0"/>
          <a:lstStyle>
            <a:lvl1pPr marL="0" indent="0">
              <a:buNone/>
              <a:defRPr>
                <a:solidFill>
                  <a:schemeClr val="accent1"/>
                </a:solidFill>
              </a:defRPr>
            </a:lvl1pPr>
          </a:lstStyle>
          <a:p>
            <a:r>
              <a:rPr lang="de-DE"/>
              <a:t>Bild durch Klicken auf Symbol hinzufügen</a:t>
            </a:r>
            <a:endParaRPr lang="de-DE" dirty="0"/>
          </a:p>
        </p:txBody>
      </p:sp>
      <p:sp>
        <p:nvSpPr>
          <p:cNvPr id="11" name="Freeform 103">
            <a:extLst>
              <a:ext uri="{FF2B5EF4-FFF2-40B4-BE49-F238E27FC236}">
                <a16:creationId xmlns:a16="http://schemas.microsoft.com/office/drawing/2014/main" id="{052F3AC6-8941-BF63-DCFC-DDB81822B3F9}"/>
              </a:ext>
            </a:extLst>
          </p:cNvPr>
          <p:cNvSpPr>
            <a:spLocks/>
          </p:cNvSpPr>
          <p:nvPr/>
        </p:nvSpPr>
        <p:spPr bwMode="auto">
          <a:xfrm rot="157899">
            <a:off x="-166029" y="1408279"/>
            <a:ext cx="12431713" cy="3538352"/>
          </a:xfrm>
          <a:custGeom>
            <a:avLst/>
            <a:gdLst>
              <a:gd name="T0" fmla="*/ 0 w 51042"/>
              <a:gd name="T1" fmla="*/ 14527 h 23496"/>
              <a:gd name="T2" fmla="*/ 34752 w 51042"/>
              <a:gd name="T3" fmla="*/ 0 h 23496"/>
              <a:gd name="T4" fmla="*/ 51042 w 51042"/>
              <a:gd name="T5" fmla="*/ 2501 h 23496"/>
              <a:gd name="T6" fmla="*/ 51042 w 51042"/>
              <a:gd name="T7" fmla="*/ 23496 h 23496"/>
              <a:gd name="T8" fmla="*/ 0 w 51042"/>
              <a:gd name="T9" fmla="*/ 23496 h 23496"/>
              <a:gd name="T10" fmla="*/ 0 w 51042"/>
              <a:gd name="T11" fmla="*/ 14527 h 23496"/>
              <a:gd name="connsiteX0" fmla="*/ 0 w 51042"/>
              <a:gd name="connsiteY0" fmla="*/ 23496 h 23871"/>
              <a:gd name="connsiteX1" fmla="*/ 0 w 51042"/>
              <a:gd name="connsiteY1" fmla="*/ 14527 h 23871"/>
              <a:gd name="connsiteX2" fmla="*/ 34752 w 51042"/>
              <a:gd name="connsiteY2" fmla="*/ 0 h 23871"/>
              <a:gd name="connsiteX3" fmla="*/ 51042 w 51042"/>
              <a:gd name="connsiteY3" fmla="*/ 2501 h 23871"/>
              <a:gd name="connsiteX4" fmla="*/ 51042 w 51042"/>
              <a:gd name="connsiteY4" fmla="*/ 23496 h 23871"/>
              <a:gd name="connsiteX5" fmla="*/ 375 w 51042"/>
              <a:gd name="connsiteY5" fmla="*/ 23871 h 23871"/>
              <a:gd name="connsiteX0" fmla="*/ 0 w 51042"/>
              <a:gd name="connsiteY0" fmla="*/ 14527 h 23871"/>
              <a:gd name="connsiteX1" fmla="*/ 34752 w 51042"/>
              <a:gd name="connsiteY1" fmla="*/ 0 h 23871"/>
              <a:gd name="connsiteX2" fmla="*/ 51042 w 51042"/>
              <a:gd name="connsiteY2" fmla="*/ 2501 h 23871"/>
              <a:gd name="connsiteX3" fmla="*/ 51042 w 51042"/>
              <a:gd name="connsiteY3" fmla="*/ 23496 h 23871"/>
              <a:gd name="connsiteX4" fmla="*/ 375 w 51042"/>
              <a:gd name="connsiteY4" fmla="*/ 23871 h 23871"/>
              <a:gd name="connsiteX0" fmla="*/ 0 w 51042"/>
              <a:gd name="connsiteY0" fmla="*/ 14527 h 23496"/>
              <a:gd name="connsiteX1" fmla="*/ 34752 w 51042"/>
              <a:gd name="connsiteY1" fmla="*/ 0 h 23496"/>
              <a:gd name="connsiteX2" fmla="*/ 51042 w 51042"/>
              <a:gd name="connsiteY2" fmla="*/ 2501 h 23496"/>
              <a:gd name="connsiteX3" fmla="*/ 51042 w 51042"/>
              <a:gd name="connsiteY3" fmla="*/ 23496 h 23496"/>
              <a:gd name="connsiteX0" fmla="*/ 0 w 51042"/>
              <a:gd name="connsiteY0" fmla="*/ 14527 h 14527"/>
              <a:gd name="connsiteX1" fmla="*/ 34752 w 51042"/>
              <a:gd name="connsiteY1" fmla="*/ 0 h 14527"/>
              <a:gd name="connsiteX2" fmla="*/ 51042 w 51042"/>
              <a:gd name="connsiteY2" fmla="*/ 2501 h 14527"/>
            </a:gdLst>
            <a:ahLst/>
            <a:cxnLst>
              <a:cxn ang="0">
                <a:pos x="connsiteX0" y="connsiteY0"/>
              </a:cxn>
              <a:cxn ang="0">
                <a:pos x="connsiteX1" y="connsiteY1"/>
              </a:cxn>
              <a:cxn ang="0">
                <a:pos x="connsiteX2" y="connsiteY2"/>
              </a:cxn>
            </a:cxnLst>
            <a:rect l="l" t="t" r="r" b="b"/>
            <a:pathLst>
              <a:path w="51042" h="14527">
                <a:moveTo>
                  <a:pt x="0" y="14527"/>
                </a:moveTo>
                <a:cubicBezTo>
                  <a:pt x="6976" y="5838"/>
                  <a:pt x="19928" y="0"/>
                  <a:pt x="34752" y="0"/>
                </a:cubicBezTo>
                <a:cubicBezTo>
                  <a:pt x="40551" y="0"/>
                  <a:pt x="46062" y="893"/>
                  <a:pt x="51042" y="2501"/>
                </a:cubicBezTo>
              </a:path>
            </a:pathLst>
          </a:custGeom>
          <a:noFill/>
          <a:ln w="57150" cap="flat">
            <a:solidFill>
              <a:srgbClr val="F08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Freeform 101">
            <a:extLst>
              <a:ext uri="{FF2B5EF4-FFF2-40B4-BE49-F238E27FC236}">
                <a16:creationId xmlns:a16="http://schemas.microsoft.com/office/drawing/2014/main" id="{525476D3-5395-782B-8C3A-7D17AC6963D1}"/>
              </a:ext>
            </a:extLst>
          </p:cNvPr>
          <p:cNvSpPr>
            <a:spLocks/>
          </p:cNvSpPr>
          <p:nvPr/>
        </p:nvSpPr>
        <p:spPr bwMode="auto">
          <a:xfrm>
            <a:off x="-117475" y="620713"/>
            <a:ext cx="12431713" cy="5014913"/>
          </a:xfrm>
          <a:custGeom>
            <a:avLst/>
            <a:gdLst>
              <a:gd name="T0" fmla="*/ 0 w 51042"/>
              <a:gd name="T1" fmla="*/ 20585 h 20585"/>
              <a:gd name="T2" fmla="*/ 33646 w 51042"/>
              <a:gd name="T3" fmla="*/ 0 h 20585"/>
              <a:gd name="T4" fmla="*/ 51042 w 51042"/>
              <a:gd name="T5" fmla="*/ 3463 h 20585"/>
            </a:gdLst>
            <a:ahLst/>
            <a:cxnLst>
              <a:cxn ang="0">
                <a:pos x="T0" y="T1"/>
              </a:cxn>
              <a:cxn ang="0">
                <a:pos x="T2" y="T3"/>
              </a:cxn>
              <a:cxn ang="0">
                <a:pos x="T4" y="T5"/>
              </a:cxn>
            </a:cxnLst>
            <a:rect l="0" t="0" r="r" b="b"/>
            <a:pathLst>
              <a:path w="51042" h="20585">
                <a:moveTo>
                  <a:pt x="0" y="20585"/>
                </a:moveTo>
                <a:cubicBezTo>
                  <a:pt x="2784" y="8892"/>
                  <a:pt x="16789" y="0"/>
                  <a:pt x="33646" y="0"/>
                </a:cubicBezTo>
                <a:cubicBezTo>
                  <a:pt x="39998" y="0"/>
                  <a:pt x="45945" y="1262"/>
                  <a:pt x="51042" y="3463"/>
                </a:cubicBezTo>
              </a:path>
            </a:pathLst>
          </a:custGeom>
          <a:noFill/>
          <a:ln w="76200" cap="flat">
            <a:solidFill>
              <a:srgbClr val="F5C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Freeform 102">
            <a:extLst>
              <a:ext uri="{FF2B5EF4-FFF2-40B4-BE49-F238E27FC236}">
                <a16:creationId xmlns:a16="http://schemas.microsoft.com/office/drawing/2014/main" id="{D1E78C09-1CD5-C0F5-9C02-CE4114DC16EB}"/>
              </a:ext>
            </a:extLst>
          </p:cNvPr>
          <p:cNvSpPr>
            <a:spLocks/>
          </p:cNvSpPr>
          <p:nvPr/>
        </p:nvSpPr>
        <p:spPr bwMode="auto">
          <a:xfrm>
            <a:off x="-117475" y="987425"/>
            <a:ext cx="12431713" cy="2319585"/>
          </a:xfrm>
          <a:custGeom>
            <a:avLst/>
            <a:gdLst>
              <a:gd name="T0" fmla="*/ 0 w 51042"/>
              <a:gd name="T1" fmla="*/ 9525 h 24602"/>
              <a:gd name="T2" fmla="*/ 29627 w 51042"/>
              <a:gd name="T3" fmla="*/ 0 h 24602"/>
              <a:gd name="T4" fmla="*/ 51042 w 51042"/>
              <a:gd name="T5" fmla="*/ 4509 h 24602"/>
              <a:gd name="T6" fmla="*/ 51042 w 51042"/>
              <a:gd name="T7" fmla="*/ 24602 h 24602"/>
              <a:gd name="T8" fmla="*/ 0 w 51042"/>
              <a:gd name="T9" fmla="*/ 24602 h 24602"/>
              <a:gd name="T10" fmla="*/ 0 w 51042"/>
              <a:gd name="T11" fmla="*/ 9525 h 24602"/>
              <a:gd name="connsiteX0" fmla="*/ 0 w 51042"/>
              <a:gd name="connsiteY0" fmla="*/ 24602 h 24977"/>
              <a:gd name="connsiteX1" fmla="*/ 0 w 51042"/>
              <a:gd name="connsiteY1" fmla="*/ 9525 h 24977"/>
              <a:gd name="connsiteX2" fmla="*/ 29627 w 51042"/>
              <a:gd name="connsiteY2" fmla="*/ 0 h 24977"/>
              <a:gd name="connsiteX3" fmla="*/ 51042 w 51042"/>
              <a:gd name="connsiteY3" fmla="*/ 4509 h 24977"/>
              <a:gd name="connsiteX4" fmla="*/ 51042 w 51042"/>
              <a:gd name="connsiteY4" fmla="*/ 24602 h 24977"/>
              <a:gd name="connsiteX5" fmla="*/ 375 w 51042"/>
              <a:gd name="connsiteY5" fmla="*/ 24977 h 24977"/>
              <a:gd name="connsiteX0" fmla="*/ 0 w 51042"/>
              <a:gd name="connsiteY0" fmla="*/ 9525 h 24977"/>
              <a:gd name="connsiteX1" fmla="*/ 29627 w 51042"/>
              <a:gd name="connsiteY1" fmla="*/ 0 h 24977"/>
              <a:gd name="connsiteX2" fmla="*/ 51042 w 51042"/>
              <a:gd name="connsiteY2" fmla="*/ 4509 h 24977"/>
              <a:gd name="connsiteX3" fmla="*/ 51042 w 51042"/>
              <a:gd name="connsiteY3" fmla="*/ 24602 h 24977"/>
              <a:gd name="connsiteX4" fmla="*/ 375 w 51042"/>
              <a:gd name="connsiteY4" fmla="*/ 24977 h 24977"/>
              <a:gd name="connsiteX0" fmla="*/ 0 w 51042"/>
              <a:gd name="connsiteY0" fmla="*/ 9525 h 24602"/>
              <a:gd name="connsiteX1" fmla="*/ 29627 w 51042"/>
              <a:gd name="connsiteY1" fmla="*/ 0 h 24602"/>
              <a:gd name="connsiteX2" fmla="*/ 51042 w 51042"/>
              <a:gd name="connsiteY2" fmla="*/ 4509 h 24602"/>
              <a:gd name="connsiteX3" fmla="*/ 51042 w 51042"/>
              <a:gd name="connsiteY3" fmla="*/ 24602 h 24602"/>
              <a:gd name="connsiteX0" fmla="*/ 0 w 51042"/>
              <a:gd name="connsiteY0" fmla="*/ 9525 h 9525"/>
              <a:gd name="connsiteX1" fmla="*/ 29627 w 51042"/>
              <a:gd name="connsiteY1" fmla="*/ 0 h 9525"/>
              <a:gd name="connsiteX2" fmla="*/ 51042 w 51042"/>
              <a:gd name="connsiteY2" fmla="*/ 4509 h 9525"/>
            </a:gdLst>
            <a:ahLst/>
            <a:cxnLst>
              <a:cxn ang="0">
                <a:pos x="connsiteX0" y="connsiteY0"/>
              </a:cxn>
              <a:cxn ang="0">
                <a:pos x="connsiteX1" y="connsiteY1"/>
              </a:cxn>
              <a:cxn ang="0">
                <a:pos x="connsiteX2" y="connsiteY2"/>
              </a:cxn>
            </a:cxnLst>
            <a:rect l="l" t="t" r="r" b="b"/>
            <a:pathLst>
              <a:path w="51042" h="9525">
                <a:moveTo>
                  <a:pt x="0" y="9525"/>
                </a:moveTo>
                <a:cubicBezTo>
                  <a:pt x="7332" y="3672"/>
                  <a:pt x="17890" y="0"/>
                  <a:pt x="29627" y="0"/>
                </a:cubicBezTo>
                <a:cubicBezTo>
                  <a:pt x="37503" y="0"/>
                  <a:pt x="44849" y="1653"/>
                  <a:pt x="51042" y="4509"/>
                </a:cubicBezTo>
              </a:path>
            </a:pathLst>
          </a:custGeom>
          <a:noFill/>
          <a:ln w="57150" cap="flat">
            <a:solidFill>
              <a:srgbClr val="8CBE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 name="Freeform 104">
            <a:extLst>
              <a:ext uri="{FF2B5EF4-FFF2-40B4-BE49-F238E27FC236}">
                <a16:creationId xmlns:a16="http://schemas.microsoft.com/office/drawing/2014/main" id="{C222525F-F14E-25D6-7364-9299098A7222}"/>
              </a:ext>
            </a:extLst>
          </p:cNvPr>
          <p:cNvSpPr>
            <a:spLocks/>
          </p:cNvSpPr>
          <p:nvPr/>
        </p:nvSpPr>
        <p:spPr bwMode="auto">
          <a:xfrm>
            <a:off x="-96688" y="517659"/>
            <a:ext cx="12431713" cy="4999573"/>
          </a:xfrm>
          <a:custGeom>
            <a:avLst/>
            <a:gdLst>
              <a:gd name="T0" fmla="*/ 0 w 51042"/>
              <a:gd name="T1" fmla="*/ 20530 h 26134"/>
              <a:gd name="T2" fmla="*/ 39427 w 51042"/>
              <a:gd name="T3" fmla="*/ 0 h 26134"/>
              <a:gd name="T4" fmla="*/ 51042 w 51042"/>
              <a:gd name="T5" fmla="*/ 1196 h 26134"/>
              <a:gd name="T6" fmla="*/ 51042 w 51042"/>
              <a:gd name="T7" fmla="*/ 26134 h 26134"/>
              <a:gd name="T8" fmla="*/ 0 w 51042"/>
              <a:gd name="T9" fmla="*/ 26134 h 26134"/>
              <a:gd name="T10" fmla="*/ 0 w 51042"/>
              <a:gd name="T11" fmla="*/ 20530 h 26134"/>
              <a:gd name="connsiteX0" fmla="*/ 0 w 51042"/>
              <a:gd name="connsiteY0" fmla="*/ 26134 h 26509"/>
              <a:gd name="connsiteX1" fmla="*/ 0 w 51042"/>
              <a:gd name="connsiteY1" fmla="*/ 20530 h 26509"/>
              <a:gd name="connsiteX2" fmla="*/ 39427 w 51042"/>
              <a:gd name="connsiteY2" fmla="*/ 0 h 26509"/>
              <a:gd name="connsiteX3" fmla="*/ 51042 w 51042"/>
              <a:gd name="connsiteY3" fmla="*/ 1196 h 26509"/>
              <a:gd name="connsiteX4" fmla="*/ 51042 w 51042"/>
              <a:gd name="connsiteY4" fmla="*/ 26134 h 26509"/>
              <a:gd name="connsiteX5" fmla="*/ 375 w 51042"/>
              <a:gd name="connsiteY5" fmla="*/ 26509 h 26509"/>
              <a:gd name="connsiteX0" fmla="*/ 0 w 51042"/>
              <a:gd name="connsiteY0" fmla="*/ 26134 h 26134"/>
              <a:gd name="connsiteX1" fmla="*/ 0 w 51042"/>
              <a:gd name="connsiteY1" fmla="*/ 20530 h 26134"/>
              <a:gd name="connsiteX2" fmla="*/ 39427 w 51042"/>
              <a:gd name="connsiteY2" fmla="*/ 0 h 26134"/>
              <a:gd name="connsiteX3" fmla="*/ 51042 w 51042"/>
              <a:gd name="connsiteY3" fmla="*/ 1196 h 26134"/>
              <a:gd name="connsiteX4" fmla="*/ 51042 w 51042"/>
              <a:gd name="connsiteY4" fmla="*/ 26134 h 26134"/>
              <a:gd name="connsiteX0" fmla="*/ 0 w 51042"/>
              <a:gd name="connsiteY0" fmla="*/ 20530 h 26134"/>
              <a:gd name="connsiteX1" fmla="*/ 39427 w 51042"/>
              <a:gd name="connsiteY1" fmla="*/ 0 h 26134"/>
              <a:gd name="connsiteX2" fmla="*/ 51042 w 51042"/>
              <a:gd name="connsiteY2" fmla="*/ 1196 h 26134"/>
              <a:gd name="connsiteX3" fmla="*/ 51042 w 51042"/>
              <a:gd name="connsiteY3" fmla="*/ 26134 h 26134"/>
              <a:gd name="connsiteX0" fmla="*/ 0 w 51042"/>
              <a:gd name="connsiteY0" fmla="*/ 20530 h 20530"/>
              <a:gd name="connsiteX1" fmla="*/ 39427 w 51042"/>
              <a:gd name="connsiteY1" fmla="*/ 0 h 20530"/>
              <a:gd name="connsiteX2" fmla="*/ 51042 w 51042"/>
              <a:gd name="connsiteY2" fmla="*/ 1196 h 20530"/>
            </a:gdLst>
            <a:ahLst/>
            <a:cxnLst>
              <a:cxn ang="0">
                <a:pos x="connsiteX0" y="connsiteY0"/>
              </a:cxn>
              <a:cxn ang="0">
                <a:pos x="connsiteX1" y="connsiteY1"/>
              </a:cxn>
              <a:cxn ang="0">
                <a:pos x="connsiteX2" y="connsiteY2"/>
              </a:cxn>
            </a:cxnLst>
            <a:rect l="l" t="t" r="r" b="b"/>
            <a:pathLst>
              <a:path w="51042" h="20530">
                <a:moveTo>
                  <a:pt x="0" y="20530"/>
                </a:moveTo>
                <a:cubicBezTo>
                  <a:pt x="5591" y="8589"/>
                  <a:pt x="21132" y="0"/>
                  <a:pt x="39427" y="0"/>
                </a:cubicBezTo>
                <a:cubicBezTo>
                  <a:pt x="43459" y="0"/>
                  <a:pt x="47357" y="417"/>
                  <a:pt x="51042" y="1196"/>
                </a:cubicBezTo>
              </a:path>
            </a:pathLst>
          </a:custGeom>
          <a:noFill/>
          <a:ln w="76200" cap="flat">
            <a:solidFill>
              <a:srgbClr val="DC005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 name="Datumsplatzhalter 1">
            <a:extLst>
              <a:ext uri="{FF2B5EF4-FFF2-40B4-BE49-F238E27FC236}">
                <a16:creationId xmlns:a16="http://schemas.microsoft.com/office/drawing/2014/main" id="{084AAEEB-9598-F561-0D0E-EB9639BB4D02}"/>
              </a:ext>
            </a:extLst>
          </p:cNvPr>
          <p:cNvSpPr>
            <a:spLocks noGrp="1"/>
          </p:cNvSpPr>
          <p:nvPr userDrawn="1">
            <p:ph type="dt" sz="half" idx="10"/>
          </p:nvPr>
        </p:nvSpPr>
        <p:spPr/>
        <p:txBody>
          <a:bodyPr/>
          <a:lstStyle>
            <a:lvl1pPr>
              <a:defRPr>
                <a:solidFill>
                  <a:schemeClr val="bg1"/>
                </a:solidFill>
              </a:defRPr>
            </a:lvl1pPr>
          </a:lstStyle>
          <a:p>
            <a:fld id="{F52D355C-1030-D74B-AFA6-BB077CB6B57B}" type="datetimeFigureOut">
              <a:rPr lang="de-DE" smtClean="0"/>
              <a:pPr/>
              <a:t>26.10.2024</a:t>
            </a:fld>
            <a:endParaRPr lang="de-DE" dirty="0"/>
          </a:p>
        </p:txBody>
      </p:sp>
      <p:sp>
        <p:nvSpPr>
          <p:cNvPr id="3" name="Fußzeilenplatzhalter 2">
            <a:extLst>
              <a:ext uri="{FF2B5EF4-FFF2-40B4-BE49-F238E27FC236}">
                <a16:creationId xmlns:a16="http://schemas.microsoft.com/office/drawing/2014/main" id="{15F2C496-EC1F-7AC6-29B0-BD40E04DA23A}"/>
              </a:ext>
            </a:extLst>
          </p:cNvPr>
          <p:cNvSpPr>
            <a:spLocks noGrp="1"/>
          </p:cNvSpPr>
          <p:nvPr userDrawn="1">
            <p:ph type="ftr" sz="quarter" idx="11"/>
          </p:nvPr>
        </p:nvSpPr>
        <p:spPr/>
        <p:txBody>
          <a:bodyPr/>
          <a:lstStyle>
            <a:lvl1pPr>
              <a:defRPr>
                <a:solidFill>
                  <a:schemeClr val="bg1"/>
                </a:solidFill>
              </a:defRPr>
            </a:lvl1pPr>
          </a:lstStyle>
          <a:p>
            <a:endParaRPr lang="de-DE" dirty="0"/>
          </a:p>
        </p:txBody>
      </p:sp>
      <p:sp>
        <p:nvSpPr>
          <p:cNvPr id="4" name="Foliennummernplatzhalter 3">
            <a:extLst>
              <a:ext uri="{FF2B5EF4-FFF2-40B4-BE49-F238E27FC236}">
                <a16:creationId xmlns:a16="http://schemas.microsoft.com/office/drawing/2014/main" id="{945B4244-94E4-1B63-3E7F-FCD4AD7FE351}"/>
              </a:ext>
            </a:extLst>
          </p:cNvPr>
          <p:cNvSpPr>
            <a:spLocks noGrp="1"/>
          </p:cNvSpPr>
          <p:nvPr userDrawn="1">
            <p:ph type="sldNum" sz="quarter" idx="12"/>
          </p:nvPr>
        </p:nvSpPr>
        <p:spPr/>
        <p:txBody>
          <a:bodyPr/>
          <a:lstStyle>
            <a:lvl1pPr>
              <a:defRPr>
                <a:solidFill>
                  <a:schemeClr val="bg1"/>
                </a:solidFill>
              </a:defRPr>
            </a:lvl1pPr>
          </a:lstStyle>
          <a:p>
            <a:fld id="{89C3680C-6B95-F943-9695-6A150365395D}" type="slidenum">
              <a:rPr lang="de-DE" smtClean="0"/>
              <a:pPr/>
              <a:t>‹Nr.›</a:t>
            </a:fld>
            <a:endParaRPr lang="de-DE" dirty="0"/>
          </a:p>
        </p:txBody>
      </p:sp>
      <p:sp>
        <p:nvSpPr>
          <p:cNvPr id="15" name="Titel 1">
            <a:extLst>
              <a:ext uri="{FF2B5EF4-FFF2-40B4-BE49-F238E27FC236}">
                <a16:creationId xmlns:a16="http://schemas.microsoft.com/office/drawing/2014/main" id="{68288B28-B7DA-40C4-76DB-6A40EB5E647C}"/>
              </a:ext>
            </a:extLst>
          </p:cNvPr>
          <p:cNvSpPr>
            <a:spLocks noGrp="1"/>
          </p:cNvSpPr>
          <p:nvPr userDrawn="1">
            <p:ph type="title"/>
          </p:nvPr>
        </p:nvSpPr>
        <p:spPr>
          <a:xfrm>
            <a:off x="3960000" y="3881138"/>
            <a:ext cx="7249339" cy="830997"/>
          </a:xfrm>
        </p:spPr>
        <p:txBody>
          <a:bodyPr anchor="b">
            <a:spAutoFit/>
          </a:bodyPr>
          <a:lstStyle>
            <a:lvl1pPr>
              <a:defRPr sz="6000">
                <a:solidFill>
                  <a:schemeClr val="bg1"/>
                </a:solidFill>
              </a:defRPr>
            </a:lvl1pPr>
          </a:lstStyle>
          <a:p>
            <a:r>
              <a:rPr lang="de-DE"/>
              <a:t>Titelmasterformat durch Klicken bearbeiten</a:t>
            </a:r>
            <a:endParaRPr lang="de-DE" dirty="0"/>
          </a:p>
        </p:txBody>
      </p:sp>
      <p:sp>
        <p:nvSpPr>
          <p:cNvPr id="16" name="Textplatzhalter 2">
            <a:extLst>
              <a:ext uri="{FF2B5EF4-FFF2-40B4-BE49-F238E27FC236}">
                <a16:creationId xmlns:a16="http://schemas.microsoft.com/office/drawing/2014/main" id="{60111797-97A4-B11F-F9A7-E043825A5E41}"/>
              </a:ext>
            </a:extLst>
          </p:cNvPr>
          <p:cNvSpPr>
            <a:spLocks noGrp="1"/>
          </p:cNvSpPr>
          <p:nvPr userDrawn="1">
            <p:ph type="body" idx="1"/>
          </p:nvPr>
        </p:nvSpPr>
        <p:spPr>
          <a:xfrm>
            <a:off x="3960000" y="4725144"/>
            <a:ext cx="7249339" cy="144070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Tree>
    <p:extLst>
      <p:ext uri="{BB962C8B-B14F-4D97-AF65-F5344CB8AC3E}">
        <p14:creationId xmlns:p14="http://schemas.microsoft.com/office/powerpoint/2010/main" val="1839501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mit Bild im Anschnit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DF8E52-EB60-352B-3A37-615F0F1E5A44}"/>
              </a:ext>
            </a:extLst>
          </p:cNvPr>
          <p:cNvSpPr>
            <a:spLocks noGrp="1"/>
          </p:cNvSpPr>
          <p:nvPr>
            <p:ph type="title"/>
          </p:nvPr>
        </p:nvSpPr>
        <p:spPr>
          <a:xfrm>
            <a:off x="1487488" y="1341438"/>
            <a:ext cx="4607310" cy="1362162"/>
          </a:xfrm>
        </p:spPr>
        <p:txBody>
          <a:bodyPr anchor="ctr"/>
          <a:lstStyle>
            <a:lvl1pPr>
              <a:defRPr sz="3200"/>
            </a:lvl1pPr>
          </a:lstStyle>
          <a:p>
            <a:r>
              <a:rPr lang="de-DE"/>
              <a:t>Titelmasterformat durch Klicken bearbeiten</a:t>
            </a:r>
            <a:endParaRPr lang="de-DE" dirty="0"/>
          </a:p>
        </p:txBody>
      </p:sp>
      <p:sp>
        <p:nvSpPr>
          <p:cNvPr id="4" name="Textplatzhalter 3">
            <a:extLst>
              <a:ext uri="{FF2B5EF4-FFF2-40B4-BE49-F238E27FC236}">
                <a16:creationId xmlns:a16="http://schemas.microsoft.com/office/drawing/2014/main" id="{09870449-ABBE-70D8-B26E-D0465244C39D}"/>
              </a:ext>
            </a:extLst>
          </p:cNvPr>
          <p:cNvSpPr>
            <a:spLocks noGrp="1"/>
          </p:cNvSpPr>
          <p:nvPr>
            <p:ph type="body" sz="half" idx="2"/>
          </p:nvPr>
        </p:nvSpPr>
        <p:spPr>
          <a:xfrm>
            <a:off x="1487487" y="2703600"/>
            <a:ext cx="4607311" cy="34622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a:extLst>
              <a:ext uri="{FF2B5EF4-FFF2-40B4-BE49-F238E27FC236}">
                <a16:creationId xmlns:a16="http://schemas.microsoft.com/office/drawing/2014/main" id="{3FD29CE1-AADC-829E-2762-9F50B72D732D}"/>
              </a:ext>
            </a:extLst>
          </p:cNvPr>
          <p:cNvSpPr>
            <a:spLocks noGrp="1"/>
          </p:cNvSpPr>
          <p:nvPr>
            <p:ph type="dt" sz="half" idx="10"/>
          </p:nvPr>
        </p:nvSpPr>
        <p:spPr/>
        <p:txBody>
          <a:bodyPr/>
          <a:lstStyle/>
          <a:p>
            <a:fld id="{F52D355C-1030-D74B-AFA6-BB077CB6B57B}" type="datetimeFigureOut">
              <a:rPr lang="de-DE" smtClean="0"/>
              <a:t>26.10.2024</a:t>
            </a:fld>
            <a:endParaRPr lang="de-DE"/>
          </a:p>
        </p:txBody>
      </p:sp>
      <p:sp>
        <p:nvSpPr>
          <p:cNvPr id="6" name="Fußzeilenplatzhalter 5">
            <a:extLst>
              <a:ext uri="{FF2B5EF4-FFF2-40B4-BE49-F238E27FC236}">
                <a16:creationId xmlns:a16="http://schemas.microsoft.com/office/drawing/2014/main" id="{00572D1C-3178-FDCE-58F6-F6E0ED80E31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C77310B-4FB8-7AC6-D65E-1E51D3BA9A4E}"/>
              </a:ext>
            </a:extLst>
          </p:cNvPr>
          <p:cNvSpPr>
            <a:spLocks noGrp="1"/>
          </p:cNvSpPr>
          <p:nvPr>
            <p:ph type="sldNum" sz="quarter" idx="12"/>
          </p:nvPr>
        </p:nvSpPr>
        <p:spPr/>
        <p:txBody>
          <a:bodyPr/>
          <a:lstStyle/>
          <a:p>
            <a:fld id="{89C3680C-6B95-F943-9695-6A150365395D}" type="slidenum">
              <a:rPr lang="de-DE" smtClean="0"/>
              <a:t>‹Nr.›</a:t>
            </a:fld>
            <a:endParaRPr lang="de-DE"/>
          </a:p>
        </p:txBody>
      </p:sp>
      <p:sp>
        <p:nvSpPr>
          <p:cNvPr id="9" name="Bildplatzhalter 8">
            <a:extLst>
              <a:ext uri="{FF2B5EF4-FFF2-40B4-BE49-F238E27FC236}">
                <a16:creationId xmlns:a16="http://schemas.microsoft.com/office/drawing/2014/main" id="{B9FE7293-A4B8-CBF1-F849-C9776037AFB9}"/>
              </a:ext>
            </a:extLst>
          </p:cNvPr>
          <p:cNvSpPr>
            <a:spLocks noGrp="1"/>
          </p:cNvSpPr>
          <p:nvPr>
            <p:ph type="pic" sz="quarter" idx="13"/>
          </p:nvPr>
        </p:nvSpPr>
        <p:spPr>
          <a:xfrm>
            <a:off x="6600825" y="1341438"/>
            <a:ext cx="5591175" cy="4824412"/>
          </a:xfrm>
        </p:spPr>
        <p:txBody>
          <a:bodyPr/>
          <a:lstStyle>
            <a:lvl1pPr marL="0" indent="0">
              <a:buNone/>
              <a:defRPr/>
            </a:lvl1pPr>
          </a:lstStyle>
          <a:p>
            <a:r>
              <a:rPr lang="de-DE"/>
              <a:t>Bild durch Klicken auf Symbol hinzufügen</a:t>
            </a:r>
          </a:p>
        </p:txBody>
      </p:sp>
    </p:spTree>
    <p:extLst>
      <p:ext uri="{BB962C8B-B14F-4D97-AF65-F5344CB8AC3E}">
        <p14:creationId xmlns:p14="http://schemas.microsoft.com/office/powerpoint/2010/main" val="208335634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mit Bild im Anschnitt und Kreisen">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2DDA57B3-D2BF-7563-B470-37F64CD8FA67}"/>
              </a:ext>
            </a:extLst>
          </p:cNvPr>
          <p:cNvSpPr>
            <a:spLocks/>
          </p:cNvSpPr>
          <p:nvPr userDrawn="1"/>
        </p:nvSpPr>
        <p:spPr bwMode="auto">
          <a:xfrm>
            <a:off x="6837363" y="1588"/>
            <a:ext cx="5346700" cy="6850063"/>
          </a:xfrm>
          <a:custGeom>
            <a:avLst/>
            <a:gdLst>
              <a:gd name="T0" fmla="*/ 8331 w 21950"/>
              <a:gd name="T1" fmla="*/ 0 h 28125"/>
              <a:gd name="T2" fmla="*/ 21950 w 21950"/>
              <a:gd name="T3" fmla="*/ 0 h 28125"/>
              <a:gd name="T4" fmla="*/ 21950 w 21950"/>
              <a:gd name="T5" fmla="*/ 28125 h 28125"/>
              <a:gd name="T6" fmla="*/ 4325 w 21950"/>
              <a:gd name="T7" fmla="*/ 28125 h 28125"/>
              <a:gd name="T8" fmla="*/ 2683 w 21950"/>
              <a:gd name="T9" fmla="*/ 25921 h 28125"/>
              <a:gd name="T10" fmla="*/ 0 w 21950"/>
              <a:gd name="T11" fmla="*/ 16244 h 28125"/>
              <a:gd name="T12" fmla="*/ 7795 w 21950"/>
              <a:gd name="T13" fmla="*/ 429 h 28125"/>
              <a:gd name="T14" fmla="*/ 8331 w 21950"/>
              <a:gd name="T15" fmla="*/ 0 h 28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950" h="28125">
                <a:moveTo>
                  <a:pt x="8331" y="0"/>
                </a:moveTo>
                <a:lnTo>
                  <a:pt x="21950" y="0"/>
                </a:lnTo>
                <a:lnTo>
                  <a:pt x="21950" y="28125"/>
                </a:lnTo>
                <a:lnTo>
                  <a:pt x="4325" y="28125"/>
                </a:lnTo>
                <a:lnTo>
                  <a:pt x="2683" y="25921"/>
                </a:lnTo>
                <a:cubicBezTo>
                  <a:pt x="955" y="22947"/>
                  <a:pt x="0" y="19676"/>
                  <a:pt x="0" y="16244"/>
                </a:cubicBezTo>
                <a:cubicBezTo>
                  <a:pt x="0" y="10236"/>
                  <a:pt x="2925" y="4726"/>
                  <a:pt x="7795" y="429"/>
                </a:cubicBezTo>
                <a:lnTo>
                  <a:pt x="833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 name="Freeform 6">
            <a:extLst>
              <a:ext uri="{FF2B5EF4-FFF2-40B4-BE49-F238E27FC236}">
                <a16:creationId xmlns:a16="http://schemas.microsoft.com/office/drawing/2014/main" id="{5F6B2369-13A3-A3CA-7E71-AE35E840E16B}"/>
              </a:ext>
            </a:extLst>
          </p:cNvPr>
          <p:cNvSpPr>
            <a:spLocks/>
          </p:cNvSpPr>
          <p:nvPr userDrawn="1"/>
        </p:nvSpPr>
        <p:spPr bwMode="auto">
          <a:xfrm>
            <a:off x="6830061" y="3548880"/>
            <a:ext cx="5353033" cy="3301183"/>
          </a:xfrm>
          <a:custGeom>
            <a:avLst/>
            <a:gdLst>
              <a:gd name="T0" fmla="*/ 8331 w 21950"/>
              <a:gd name="T1" fmla="*/ 0 h 28125"/>
              <a:gd name="T2" fmla="*/ 21950 w 21950"/>
              <a:gd name="T3" fmla="*/ 0 h 28125"/>
              <a:gd name="T4" fmla="*/ 21950 w 21950"/>
              <a:gd name="T5" fmla="*/ 28125 h 28125"/>
              <a:gd name="T6" fmla="*/ 4325 w 21950"/>
              <a:gd name="T7" fmla="*/ 28125 h 28125"/>
              <a:gd name="T8" fmla="*/ 2683 w 21950"/>
              <a:gd name="T9" fmla="*/ 25921 h 28125"/>
              <a:gd name="T10" fmla="*/ 0 w 21950"/>
              <a:gd name="T11" fmla="*/ 16244 h 28125"/>
              <a:gd name="T12" fmla="*/ 7795 w 21950"/>
              <a:gd name="T13" fmla="*/ 429 h 28125"/>
              <a:gd name="T14" fmla="*/ 8331 w 21950"/>
              <a:gd name="T15" fmla="*/ 0 h 28125"/>
              <a:gd name="connsiteX0" fmla="*/ 8331 w 21950"/>
              <a:gd name="connsiteY0" fmla="*/ 0 h 28125"/>
              <a:gd name="connsiteX1" fmla="*/ 21950 w 21950"/>
              <a:gd name="connsiteY1" fmla="*/ 0 h 28125"/>
              <a:gd name="connsiteX2" fmla="*/ 21950 w 21950"/>
              <a:gd name="connsiteY2" fmla="*/ 28125 h 28125"/>
              <a:gd name="connsiteX3" fmla="*/ 4325 w 21950"/>
              <a:gd name="connsiteY3" fmla="*/ 28125 h 28125"/>
              <a:gd name="connsiteX4" fmla="*/ 2683 w 21950"/>
              <a:gd name="connsiteY4" fmla="*/ 25921 h 28125"/>
              <a:gd name="connsiteX5" fmla="*/ 0 w 21950"/>
              <a:gd name="connsiteY5" fmla="*/ 16244 h 28125"/>
              <a:gd name="connsiteX6" fmla="*/ 12671 w 21950"/>
              <a:gd name="connsiteY6" fmla="*/ 13872 h 28125"/>
              <a:gd name="connsiteX7" fmla="*/ 8331 w 21950"/>
              <a:gd name="connsiteY7" fmla="*/ 0 h 28125"/>
              <a:gd name="connsiteX0" fmla="*/ 8331 w 21950"/>
              <a:gd name="connsiteY0" fmla="*/ 0 h 28125"/>
              <a:gd name="connsiteX1" fmla="*/ 21950 w 21950"/>
              <a:gd name="connsiteY1" fmla="*/ 0 h 28125"/>
              <a:gd name="connsiteX2" fmla="*/ 21950 w 21950"/>
              <a:gd name="connsiteY2" fmla="*/ 28125 h 28125"/>
              <a:gd name="connsiteX3" fmla="*/ 4325 w 21950"/>
              <a:gd name="connsiteY3" fmla="*/ 28125 h 28125"/>
              <a:gd name="connsiteX4" fmla="*/ 2683 w 21950"/>
              <a:gd name="connsiteY4" fmla="*/ 25921 h 28125"/>
              <a:gd name="connsiteX5" fmla="*/ 0 w 21950"/>
              <a:gd name="connsiteY5" fmla="*/ 16244 h 28125"/>
              <a:gd name="connsiteX6" fmla="*/ 12671 w 21950"/>
              <a:gd name="connsiteY6" fmla="*/ 13872 h 28125"/>
              <a:gd name="connsiteX7" fmla="*/ 8331 w 21950"/>
              <a:gd name="connsiteY7" fmla="*/ 0 h 28125"/>
              <a:gd name="connsiteX0" fmla="*/ 8331 w 21950"/>
              <a:gd name="connsiteY0" fmla="*/ 0 h 28125"/>
              <a:gd name="connsiteX1" fmla="*/ 21950 w 21950"/>
              <a:gd name="connsiteY1" fmla="*/ 0 h 28125"/>
              <a:gd name="connsiteX2" fmla="*/ 21950 w 21950"/>
              <a:gd name="connsiteY2" fmla="*/ 28125 h 28125"/>
              <a:gd name="connsiteX3" fmla="*/ 4325 w 21950"/>
              <a:gd name="connsiteY3" fmla="*/ 28125 h 28125"/>
              <a:gd name="connsiteX4" fmla="*/ 2683 w 21950"/>
              <a:gd name="connsiteY4" fmla="*/ 25921 h 28125"/>
              <a:gd name="connsiteX5" fmla="*/ 0 w 21950"/>
              <a:gd name="connsiteY5" fmla="*/ 16244 h 28125"/>
              <a:gd name="connsiteX6" fmla="*/ 12671 w 21950"/>
              <a:gd name="connsiteY6" fmla="*/ 13872 h 28125"/>
              <a:gd name="connsiteX7" fmla="*/ 8331 w 21950"/>
              <a:gd name="connsiteY7" fmla="*/ 0 h 28125"/>
              <a:gd name="connsiteX0" fmla="*/ 8331 w 21976"/>
              <a:gd name="connsiteY0" fmla="*/ 0 h 28125"/>
              <a:gd name="connsiteX1" fmla="*/ 21976 w 21976"/>
              <a:gd name="connsiteY1" fmla="*/ 15740 h 28125"/>
              <a:gd name="connsiteX2" fmla="*/ 21950 w 21976"/>
              <a:gd name="connsiteY2" fmla="*/ 28125 h 28125"/>
              <a:gd name="connsiteX3" fmla="*/ 4325 w 21976"/>
              <a:gd name="connsiteY3" fmla="*/ 28125 h 28125"/>
              <a:gd name="connsiteX4" fmla="*/ 2683 w 21976"/>
              <a:gd name="connsiteY4" fmla="*/ 25921 h 28125"/>
              <a:gd name="connsiteX5" fmla="*/ 0 w 21976"/>
              <a:gd name="connsiteY5" fmla="*/ 16244 h 28125"/>
              <a:gd name="connsiteX6" fmla="*/ 12671 w 21976"/>
              <a:gd name="connsiteY6" fmla="*/ 13872 h 28125"/>
              <a:gd name="connsiteX7" fmla="*/ 8331 w 21976"/>
              <a:gd name="connsiteY7" fmla="*/ 0 h 28125"/>
              <a:gd name="connsiteX0" fmla="*/ 12671 w 21976"/>
              <a:gd name="connsiteY0" fmla="*/ 83 h 14336"/>
              <a:gd name="connsiteX1" fmla="*/ 21976 w 21976"/>
              <a:gd name="connsiteY1" fmla="*/ 1951 h 14336"/>
              <a:gd name="connsiteX2" fmla="*/ 21950 w 21976"/>
              <a:gd name="connsiteY2" fmla="*/ 14336 h 14336"/>
              <a:gd name="connsiteX3" fmla="*/ 4325 w 21976"/>
              <a:gd name="connsiteY3" fmla="*/ 14336 h 14336"/>
              <a:gd name="connsiteX4" fmla="*/ 2683 w 21976"/>
              <a:gd name="connsiteY4" fmla="*/ 12132 h 14336"/>
              <a:gd name="connsiteX5" fmla="*/ 0 w 21976"/>
              <a:gd name="connsiteY5" fmla="*/ 2455 h 14336"/>
              <a:gd name="connsiteX6" fmla="*/ 12671 w 21976"/>
              <a:gd name="connsiteY6" fmla="*/ 83 h 14336"/>
              <a:gd name="connsiteX0" fmla="*/ 0 w 21976"/>
              <a:gd name="connsiteY0" fmla="*/ 1673 h 13554"/>
              <a:gd name="connsiteX1" fmla="*/ 21976 w 21976"/>
              <a:gd name="connsiteY1" fmla="*/ 1169 h 13554"/>
              <a:gd name="connsiteX2" fmla="*/ 21950 w 21976"/>
              <a:gd name="connsiteY2" fmla="*/ 13554 h 13554"/>
              <a:gd name="connsiteX3" fmla="*/ 4325 w 21976"/>
              <a:gd name="connsiteY3" fmla="*/ 13554 h 13554"/>
              <a:gd name="connsiteX4" fmla="*/ 2683 w 21976"/>
              <a:gd name="connsiteY4" fmla="*/ 11350 h 13554"/>
              <a:gd name="connsiteX5" fmla="*/ 0 w 21976"/>
              <a:gd name="connsiteY5" fmla="*/ 1673 h 1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6" h="13554">
                <a:moveTo>
                  <a:pt x="0" y="1673"/>
                </a:moveTo>
                <a:cubicBezTo>
                  <a:pt x="3216" y="-24"/>
                  <a:pt x="18318" y="-811"/>
                  <a:pt x="21976" y="1169"/>
                </a:cubicBezTo>
                <a:cubicBezTo>
                  <a:pt x="21967" y="5297"/>
                  <a:pt x="21959" y="9426"/>
                  <a:pt x="21950" y="13554"/>
                </a:cubicBezTo>
                <a:lnTo>
                  <a:pt x="4325" y="13554"/>
                </a:lnTo>
                <a:lnTo>
                  <a:pt x="2683" y="11350"/>
                </a:lnTo>
                <a:cubicBezTo>
                  <a:pt x="955" y="8376"/>
                  <a:pt x="0" y="5105"/>
                  <a:pt x="0" y="1673"/>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2" name="Bildplatzhalter 2">
            <a:extLst>
              <a:ext uri="{FF2B5EF4-FFF2-40B4-BE49-F238E27FC236}">
                <a16:creationId xmlns:a16="http://schemas.microsoft.com/office/drawing/2014/main" id="{B6CE8CF3-A403-B343-4D57-5DB6CE6A9270}"/>
              </a:ext>
            </a:extLst>
          </p:cNvPr>
          <p:cNvSpPr>
            <a:spLocks noGrp="1"/>
          </p:cNvSpPr>
          <p:nvPr>
            <p:ph type="pic" idx="13"/>
          </p:nvPr>
        </p:nvSpPr>
        <p:spPr>
          <a:xfrm>
            <a:off x="6830061" y="-141735"/>
            <a:ext cx="5538363" cy="7099127"/>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1041"/>
              <a:gd name="connsiteY0" fmla="*/ 0 h 10000"/>
              <a:gd name="connsiteX1" fmla="*/ 10000 w 11041"/>
              <a:gd name="connsiteY1" fmla="*/ 0 h 10000"/>
              <a:gd name="connsiteX2" fmla="*/ 10000 w 11041"/>
              <a:gd name="connsiteY2" fmla="*/ 10000 h 10000"/>
              <a:gd name="connsiteX3" fmla="*/ 1667 w 11041"/>
              <a:gd name="connsiteY3" fmla="*/ 10000 h 10000"/>
              <a:gd name="connsiteX4" fmla="*/ 0 w 11041"/>
              <a:gd name="connsiteY4" fmla="*/ 5000 h 10000"/>
              <a:gd name="connsiteX5" fmla="*/ 1667 w 11041"/>
              <a:gd name="connsiteY5" fmla="*/ 0 h 10000"/>
              <a:gd name="connsiteX0" fmla="*/ 1667 w 10623"/>
              <a:gd name="connsiteY0" fmla="*/ 0 h 10000"/>
              <a:gd name="connsiteX1" fmla="*/ 10000 w 10623"/>
              <a:gd name="connsiteY1" fmla="*/ 0 h 10000"/>
              <a:gd name="connsiteX2" fmla="*/ 10000 w 10623"/>
              <a:gd name="connsiteY2" fmla="*/ 10000 h 10000"/>
              <a:gd name="connsiteX3" fmla="*/ 1667 w 10623"/>
              <a:gd name="connsiteY3" fmla="*/ 10000 h 10000"/>
              <a:gd name="connsiteX4" fmla="*/ 0 w 10623"/>
              <a:gd name="connsiteY4" fmla="*/ 5000 h 10000"/>
              <a:gd name="connsiteX5" fmla="*/ 1667 w 10623"/>
              <a:gd name="connsiteY5" fmla="*/ 0 h 10000"/>
              <a:gd name="connsiteX0" fmla="*/ 1667 w 10014"/>
              <a:gd name="connsiteY0" fmla="*/ 0 h 10000"/>
              <a:gd name="connsiteX1" fmla="*/ 10000 w 10014"/>
              <a:gd name="connsiteY1" fmla="*/ 0 h 10000"/>
              <a:gd name="connsiteX2" fmla="*/ 10000 w 10014"/>
              <a:gd name="connsiteY2" fmla="*/ 10000 h 10000"/>
              <a:gd name="connsiteX3" fmla="*/ 1667 w 10014"/>
              <a:gd name="connsiteY3" fmla="*/ 10000 h 10000"/>
              <a:gd name="connsiteX4" fmla="*/ 0 w 10014"/>
              <a:gd name="connsiteY4" fmla="*/ 5000 h 10000"/>
              <a:gd name="connsiteX5" fmla="*/ 1667 w 10014"/>
              <a:gd name="connsiteY5" fmla="*/ 0 h 10000"/>
              <a:gd name="connsiteX0" fmla="*/ 1670 w 10017"/>
              <a:gd name="connsiteY0" fmla="*/ 0 h 10000"/>
              <a:gd name="connsiteX1" fmla="*/ 10003 w 10017"/>
              <a:gd name="connsiteY1" fmla="*/ 0 h 10000"/>
              <a:gd name="connsiteX2" fmla="*/ 10003 w 10017"/>
              <a:gd name="connsiteY2" fmla="*/ 10000 h 10000"/>
              <a:gd name="connsiteX3" fmla="*/ 2066 w 10017"/>
              <a:gd name="connsiteY3" fmla="*/ 10000 h 10000"/>
              <a:gd name="connsiteX4" fmla="*/ 3 w 10017"/>
              <a:gd name="connsiteY4" fmla="*/ 5000 h 10000"/>
              <a:gd name="connsiteX5" fmla="*/ 1670 w 10017"/>
              <a:gd name="connsiteY5" fmla="*/ 0 h 10000"/>
              <a:gd name="connsiteX0" fmla="*/ 3856 w 10052"/>
              <a:gd name="connsiteY0" fmla="*/ 39 h 10000"/>
              <a:gd name="connsiteX1" fmla="*/ 10038 w 10052"/>
              <a:gd name="connsiteY1" fmla="*/ 0 h 10000"/>
              <a:gd name="connsiteX2" fmla="*/ 10038 w 10052"/>
              <a:gd name="connsiteY2" fmla="*/ 10000 h 10000"/>
              <a:gd name="connsiteX3" fmla="*/ 2101 w 10052"/>
              <a:gd name="connsiteY3" fmla="*/ 10000 h 10000"/>
              <a:gd name="connsiteX4" fmla="*/ 38 w 10052"/>
              <a:gd name="connsiteY4" fmla="*/ 5000 h 10000"/>
              <a:gd name="connsiteX5" fmla="*/ 3856 w 10052"/>
              <a:gd name="connsiteY5" fmla="*/ 39 h 10000"/>
              <a:gd name="connsiteX0" fmla="*/ 3856 w 10052"/>
              <a:gd name="connsiteY0" fmla="*/ 39 h 10000"/>
              <a:gd name="connsiteX1" fmla="*/ 10038 w 10052"/>
              <a:gd name="connsiteY1" fmla="*/ 0 h 10000"/>
              <a:gd name="connsiteX2" fmla="*/ 10038 w 10052"/>
              <a:gd name="connsiteY2" fmla="*/ 10000 h 10000"/>
              <a:gd name="connsiteX3" fmla="*/ 2101 w 10052"/>
              <a:gd name="connsiteY3" fmla="*/ 10000 h 10000"/>
              <a:gd name="connsiteX4" fmla="*/ 38 w 10052"/>
              <a:gd name="connsiteY4" fmla="*/ 5000 h 10000"/>
              <a:gd name="connsiteX5" fmla="*/ 3856 w 10052"/>
              <a:gd name="connsiteY5" fmla="*/ 39 h 10000"/>
              <a:gd name="connsiteX0" fmla="*/ 3867 w 10063"/>
              <a:gd name="connsiteY0" fmla="*/ 39 h 10000"/>
              <a:gd name="connsiteX1" fmla="*/ 10049 w 10063"/>
              <a:gd name="connsiteY1" fmla="*/ 0 h 10000"/>
              <a:gd name="connsiteX2" fmla="*/ 10049 w 10063"/>
              <a:gd name="connsiteY2" fmla="*/ 10000 h 10000"/>
              <a:gd name="connsiteX3" fmla="*/ 2112 w 10063"/>
              <a:gd name="connsiteY3" fmla="*/ 10000 h 10000"/>
              <a:gd name="connsiteX4" fmla="*/ 49 w 10063"/>
              <a:gd name="connsiteY4" fmla="*/ 5000 h 10000"/>
              <a:gd name="connsiteX5" fmla="*/ 3867 w 10063"/>
              <a:gd name="connsiteY5" fmla="*/ 39 h 10000"/>
              <a:gd name="connsiteX0" fmla="*/ 3850 w 10046"/>
              <a:gd name="connsiteY0" fmla="*/ 39 h 10000"/>
              <a:gd name="connsiteX1" fmla="*/ 10032 w 10046"/>
              <a:gd name="connsiteY1" fmla="*/ 0 h 10000"/>
              <a:gd name="connsiteX2" fmla="*/ 10032 w 10046"/>
              <a:gd name="connsiteY2" fmla="*/ 10000 h 10000"/>
              <a:gd name="connsiteX3" fmla="*/ 2095 w 10046"/>
              <a:gd name="connsiteY3" fmla="*/ 10000 h 10000"/>
              <a:gd name="connsiteX4" fmla="*/ 32 w 10046"/>
              <a:gd name="connsiteY4" fmla="*/ 5000 h 10000"/>
              <a:gd name="connsiteX5" fmla="*/ 3850 w 10046"/>
              <a:gd name="connsiteY5" fmla="*/ 39 h 10000"/>
              <a:gd name="connsiteX0" fmla="*/ 3825 w 10021"/>
              <a:gd name="connsiteY0" fmla="*/ 39 h 10000"/>
              <a:gd name="connsiteX1" fmla="*/ 10007 w 10021"/>
              <a:gd name="connsiteY1" fmla="*/ 0 h 10000"/>
              <a:gd name="connsiteX2" fmla="*/ 10007 w 10021"/>
              <a:gd name="connsiteY2" fmla="*/ 10000 h 10000"/>
              <a:gd name="connsiteX3" fmla="*/ 2070 w 10021"/>
              <a:gd name="connsiteY3" fmla="*/ 10000 h 10000"/>
              <a:gd name="connsiteX4" fmla="*/ 32 w 10021"/>
              <a:gd name="connsiteY4" fmla="*/ 5019 h 10000"/>
              <a:gd name="connsiteX5" fmla="*/ 3825 w 10021"/>
              <a:gd name="connsiteY5" fmla="*/ 39 h 10000"/>
              <a:gd name="connsiteX0" fmla="*/ 3819 w 10015"/>
              <a:gd name="connsiteY0" fmla="*/ 39 h 10000"/>
              <a:gd name="connsiteX1" fmla="*/ 10001 w 10015"/>
              <a:gd name="connsiteY1" fmla="*/ 0 h 10000"/>
              <a:gd name="connsiteX2" fmla="*/ 10001 w 10015"/>
              <a:gd name="connsiteY2" fmla="*/ 10000 h 10000"/>
              <a:gd name="connsiteX3" fmla="*/ 2064 w 10015"/>
              <a:gd name="connsiteY3" fmla="*/ 10000 h 10000"/>
              <a:gd name="connsiteX4" fmla="*/ 26 w 10015"/>
              <a:gd name="connsiteY4" fmla="*/ 5019 h 10000"/>
              <a:gd name="connsiteX5" fmla="*/ 3819 w 10015"/>
              <a:gd name="connsiteY5" fmla="*/ 39 h 10000"/>
              <a:gd name="connsiteX0" fmla="*/ 3894 w 10041"/>
              <a:gd name="connsiteY0" fmla="*/ 0 h 10019"/>
              <a:gd name="connsiteX1" fmla="*/ 10027 w 10041"/>
              <a:gd name="connsiteY1" fmla="*/ 19 h 10019"/>
              <a:gd name="connsiteX2" fmla="*/ 10027 w 10041"/>
              <a:gd name="connsiteY2" fmla="*/ 10019 h 10019"/>
              <a:gd name="connsiteX3" fmla="*/ 2090 w 10041"/>
              <a:gd name="connsiteY3" fmla="*/ 10019 h 10019"/>
              <a:gd name="connsiteX4" fmla="*/ 52 w 10041"/>
              <a:gd name="connsiteY4" fmla="*/ 5038 h 10019"/>
              <a:gd name="connsiteX5" fmla="*/ 3894 w 10041"/>
              <a:gd name="connsiteY5" fmla="*/ 0 h 10019"/>
              <a:gd name="connsiteX0" fmla="*/ 3894 w 10041"/>
              <a:gd name="connsiteY0" fmla="*/ 0 h 10019"/>
              <a:gd name="connsiteX1" fmla="*/ 10027 w 10041"/>
              <a:gd name="connsiteY1" fmla="*/ 19 h 10019"/>
              <a:gd name="connsiteX2" fmla="*/ 10027 w 10041"/>
              <a:gd name="connsiteY2" fmla="*/ 10019 h 10019"/>
              <a:gd name="connsiteX3" fmla="*/ 2090 w 10041"/>
              <a:gd name="connsiteY3" fmla="*/ 10019 h 10019"/>
              <a:gd name="connsiteX4" fmla="*/ 52 w 10041"/>
              <a:gd name="connsiteY4" fmla="*/ 5038 h 10019"/>
              <a:gd name="connsiteX5" fmla="*/ 3894 w 10041"/>
              <a:gd name="connsiteY5" fmla="*/ 0 h 10019"/>
              <a:gd name="connsiteX0" fmla="*/ 4240 w 10387"/>
              <a:gd name="connsiteY0" fmla="*/ 0 h 10019"/>
              <a:gd name="connsiteX1" fmla="*/ 10373 w 10387"/>
              <a:gd name="connsiteY1" fmla="*/ 19 h 10019"/>
              <a:gd name="connsiteX2" fmla="*/ 10373 w 10387"/>
              <a:gd name="connsiteY2" fmla="*/ 10019 h 10019"/>
              <a:gd name="connsiteX3" fmla="*/ 2436 w 10387"/>
              <a:gd name="connsiteY3" fmla="*/ 10019 h 10019"/>
              <a:gd name="connsiteX4" fmla="*/ 350 w 10387"/>
              <a:gd name="connsiteY4" fmla="*/ 5805 h 10019"/>
              <a:gd name="connsiteX5" fmla="*/ 398 w 10387"/>
              <a:gd name="connsiteY5" fmla="*/ 5038 h 10019"/>
              <a:gd name="connsiteX6" fmla="*/ 4240 w 10387"/>
              <a:gd name="connsiteY6" fmla="*/ 0 h 10019"/>
              <a:gd name="connsiteX0" fmla="*/ 4240 w 10387"/>
              <a:gd name="connsiteY0" fmla="*/ 0 h 10019"/>
              <a:gd name="connsiteX1" fmla="*/ 10373 w 10387"/>
              <a:gd name="connsiteY1" fmla="*/ 19 h 10019"/>
              <a:gd name="connsiteX2" fmla="*/ 10373 w 10387"/>
              <a:gd name="connsiteY2" fmla="*/ 10019 h 10019"/>
              <a:gd name="connsiteX3" fmla="*/ 2436 w 10387"/>
              <a:gd name="connsiteY3" fmla="*/ 10019 h 10019"/>
              <a:gd name="connsiteX4" fmla="*/ 350 w 10387"/>
              <a:gd name="connsiteY4" fmla="*/ 5805 h 10019"/>
              <a:gd name="connsiteX5" fmla="*/ 398 w 10387"/>
              <a:gd name="connsiteY5" fmla="*/ 5038 h 10019"/>
              <a:gd name="connsiteX6" fmla="*/ 4240 w 10387"/>
              <a:gd name="connsiteY6" fmla="*/ 0 h 10019"/>
              <a:gd name="connsiteX0" fmla="*/ 4240 w 10387"/>
              <a:gd name="connsiteY0" fmla="*/ 0 h 10019"/>
              <a:gd name="connsiteX1" fmla="*/ 10373 w 10387"/>
              <a:gd name="connsiteY1" fmla="*/ 19 h 10019"/>
              <a:gd name="connsiteX2" fmla="*/ 10373 w 10387"/>
              <a:gd name="connsiteY2" fmla="*/ 10019 h 10019"/>
              <a:gd name="connsiteX3" fmla="*/ 2436 w 10387"/>
              <a:gd name="connsiteY3" fmla="*/ 10019 h 10019"/>
              <a:gd name="connsiteX4" fmla="*/ 350 w 10387"/>
              <a:gd name="connsiteY4" fmla="*/ 5805 h 10019"/>
              <a:gd name="connsiteX5" fmla="*/ 398 w 10387"/>
              <a:gd name="connsiteY5" fmla="*/ 5038 h 10019"/>
              <a:gd name="connsiteX6" fmla="*/ 4240 w 10387"/>
              <a:gd name="connsiteY6" fmla="*/ 0 h 10019"/>
              <a:gd name="connsiteX0" fmla="*/ 4240 w 10387"/>
              <a:gd name="connsiteY0" fmla="*/ 0 h 10019"/>
              <a:gd name="connsiteX1" fmla="*/ 10373 w 10387"/>
              <a:gd name="connsiteY1" fmla="*/ 19 h 10019"/>
              <a:gd name="connsiteX2" fmla="*/ 10373 w 10387"/>
              <a:gd name="connsiteY2" fmla="*/ 10019 h 10019"/>
              <a:gd name="connsiteX3" fmla="*/ 2436 w 10387"/>
              <a:gd name="connsiteY3" fmla="*/ 10019 h 10019"/>
              <a:gd name="connsiteX4" fmla="*/ 350 w 10387"/>
              <a:gd name="connsiteY4" fmla="*/ 5805 h 10019"/>
              <a:gd name="connsiteX5" fmla="*/ 398 w 10387"/>
              <a:gd name="connsiteY5" fmla="*/ 5038 h 10019"/>
              <a:gd name="connsiteX6" fmla="*/ 4240 w 10387"/>
              <a:gd name="connsiteY6" fmla="*/ 0 h 10019"/>
              <a:gd name="connsiteX0" fmla="*/ 4240 w 10387"/>
              <a:gd name="connsiteY0" fmla="*/ 0 h 10019"/>
              <a:gd name="connsiteX1" fmla="*/ 10373 w 10387"/>
              <a:gd name="connsiteY1" fmla="*/ 19 h 10019"/>
              <a:gd name="connsiteX2" fmla="*/ 10373 w 10387"/>
              <a:gd name="connsiteY2" fmla="*/ 10019 h 10019"/>
              <a:gd name="connsiteX3" fmla="*/ 2436 w 10387"/>
              <a:gd name="connsiteY3" fmla="*/ 10019 h 10019"/>
              <a:gd name="connsiteX4" fmla="*/ 350 w 10387"/>
              <a:gd name="connsiteY4" fmla="*/ 5805 h 10019"/>
              <a:gd name="connsiteX5" fmla="*/ 398 w 10387"/>
              <a:gd name="connsiteY5" fmla="*/ 5038 h 10019"/>
              <a:gd name="connsiteX6" fmla="*/ 4240 w 10387"/>
              <a:gd name="connsiteY6" fmla="*/ 0 h 10019"/>
              <a:gd name="connsiteX0" fmla="*/ 4240 w 10387"/>
              <a:gd name="connsiteY0" fmla="*/ 0 h 10019"/>
              <a:gd name="connsiteX1" fmla="*/ 10373 w 10387"/>
              <a:gd name="connsiteY1" fmla="*/ 19 h 10019"/>
              <a:gd name="connsiteX2" fmla="*/ 10373 w 10387"/>
              <a:gd name="connsiteY2" fmla="*/ 10019 h 10019"/>
              <a:gd name="connsiteX3" fmla="*/ 2436 w 10387"/>
              <a:gd name="connsiteY3" fmla="*/ 10019 h 10019"/>
              <a:gd name="connsiteX4" fmla="*/ 350 w 10387"/>
              <a:gd name="connsiteY4" fmla="*/ 5805 h 10019"/>
              <a:gd name="connsiteX5" fmla="*/ 398 w 10387"/>
              <a:gd name="connsiteY5" fmla="*/ 5038 h 10019"/>
              <a:gd name="connsiteX6" fmla="*/ 4240 w 10387"/>
              <a:gd name="connsiteY6" fmla="*/ 0 h 10019"/>
              <a:gd name="connsiteX0" fmla="*/ 4037 w 10184"/>
              <a:gd name="connsiteY0" fmla="*/ 0 h 10019"/>
              <a:gd name="connsiteX1" fmla="*/ 10170 w 10184"/>
              <a:gd name="connsiteY1" fmla="*/ 19 h 10019"/>
              <a:gd name="connsiteX2" fmla="*/ 10170 w 10184"/>
              <a:gd name="connsiteY2" fmla="*/ 10019 h 10019"/>
              <a:gd name="connsiteX3" fmla="*/ 2233 w 10184"/>
              <a:gd name="connsiteY3" fmla="*/ 10019 h 10019"/>
              <a:gd name="connsiteX4" fmla="*/ 147 w 10184"/>
              <a:gd name="connsiteY4" fmla="*/ 5805 h 10019"/>
              <a:gd name="connsiteX5" fmla="*/ 195 w 10184"/>
              <a:gd name="connsiteY5" fmla="*/ 5038 h 10019"/>
              <a:gd name="connsiteX6" fmla="*/ 4037 w 10184"/>
              <a:gd name="connsiteY6"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2804 w 10037"/>
              <a:gd name="connsiteY5" fmla="*/ 8351 h 10019"/>
              <a:gd name="connsiteX6" fmla="*/ 3890 w 10037"/>
              <a:gd name="connsiteY6"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2766 w 10037"/>
              <a:gd name="connsiteY5" fmla="*/ 9380 h 10019"/>
              <a:gd name="connsiteX6" fmla="*/ 3890 w 10037"/>
              <a:gd name="connsiteY6"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3073 w 10037"/>
              <a:gd name="connsiteY5" fmla="*/ 8501 h 10019"/>
              <a:gd name="connsiteX6" fmla="*/ 3890 w 10037"/>
              <a:gd name="connsiteY6"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3073 w 10037"/>
              <a:gd name="connsiteY5" fmla="*/ 8501 h 10019"/>
              <a:gd name="connsiteX6" fmla="*/ 3890 w 10037"/>
              <a:gd name="connsiteY6"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3073 w 10037"/>
              <a:gd name="connsiteY5" fmla="*/ 8501 h 10019"/>
              <a:gd name="connsiteX6" fmla="*/ 3890 w 10037"/>
              <a:gd name="connsiteY6"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3073 w 10037"/>
              <a:gd name="connsiteY5" fmla="*/ 8501 h 10019"/>
              <a:gd name="connsiteX6" fmla="*/ 3890 w 10037"/>
              <a:gd name="connsiteY6"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3073 w 10037"/>
              <a:gd name="connsiteY5" fmla="*/ 8501 h 10019"/>
              <a:gd name="connsiteX6" fmla="*/ 3890 w 10037"/>
              <a:gd name="connsiteY6"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3073 w 10037"/>
              <a:gd name="connsiteY5" fmla="*/ 8501 h 10019"/>
              <a:gd name="connsiteX6" fmla="*/ 3890 w 10037"/>
              <a:gd name="connsiteY6"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2535 w 10037"/>
              <a:gd name="connsiteY5" fmla="*/ 9951 h 10019"/>
              <a:gd name="connsiteX6" fmla="*/ 3890 w 10037"/>
              <a:gd name="connsiteY6"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2535 w 10037"/>
              <a:gd name="connsiteY5" fmla="*/ 9951 h 10019"/>
              <a:gd name="connsiteX6" fmla="*/ 3890 w 10037"/>
              <a:gd name="connsiteY6"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2535 w 10037"/>
              <a:gd name="connsiteY5" fmla="*/ 9951 h 10019"/>
              <a:gd name="connsiteX6" fmla="*/ 3890 w 10037"/>
              <a:gd name="connsiteY6"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2535 w 10037"/>
              <a:gd name="connsiteY5" fmla="*/ 9951 h 10019"/>
              <a:gd name="connsiteX6" fmla="*/ 3890 w 10037"/>
              <a:gd name="connsiteY6" fmla="*/ 0 h 10019"/>
              <a:gd name="connsiteX0" fmla="*/ 3945 w 10092"/>
              <a:gd name="connsiteY0" fmla="*/ 0 h 10305"/>
              <a:gd name="connsiteX1" fmla="*/ 10078 w 10092"/>
              <a:gd name="connsiteY1" fmla="*/ 19 h 10305"/>
              <a:gd name="connsiteX2" fmla="*/ 10078 w 10092"/>
              <a:gd name="connsiteY2" fmla="*/ 10019 h 10305"/>
              <a:gd name="connsiteX3" fmla="*/ 2141 w 10092"/>
              <a:gd name="connsiteY3" fmla="*/ 10019 h 10305"/>
              <a:gd name="connsiteX4" fmla="*/ 55 w 10092"/>
              <a:gd name="connsiteY4" fmla="*/ 5805 h 10305"/>
              <a:gd name="connsiteX5" fmla="*/ 776 w 10092"/>
              <a:gd name="connsiteY5" fmla="*/ 7871 h 10305"/>
              <a:gd name="connsiteX6" fmla="*/ 2590 w 10092"/>
              <a:gd name="connsiteY6" fmla="*/ 9951 h 10305"/>
              <a:gd name="connsiteX7" fmla="*/ 3945 w 10092"/>
              <a:gd name="connsiteY7" fmla="*/ 0 h 10305"/>
              <a:gd name="connsiteX0" fmla="*/ 3945 w 10092"/>
              <a:gd name="connsiteY0" fmla="*/ 0 h 10285"/>
              <a:gd name="connsiteX1" fmla="*/ 10078 w 10092"/>
              <a:gd name="connsiteY1" fmla="*/ 19 h 10285"/>
              <a:gd name="connsiteX2" fmla="*/ 10078 w 10092"/>
              <a:gd name="connsiteY2" fmla="*/ 10019 h 10285"/>
              <a:gd name="connsiteX3" fmla="*/ 2141 w 10092"/>
              <a:gd name="connsiteY3" fmla="*/ 10019 h 10285"/>
              <a:gd name="connsiteX4" fmla="*/ 55 w 10092"/>
              <a:gd name="connsiteY4" fmla="*/ 5805 h 10285"/>
              <a:gd name="connsiteX5" fmla="*/ 776 w 10092"/>
              <a:gd name="connsiteY5" fmla="*/ 7871 h 10285"/>
              <a:gd name="connsiteX6" fmla="*/ 2590 w 10092"/>
              <a:gd name="connsiteY6" fmla="*/ 9951 h 10285"/>
              <a:gd name="connsiteX7" fmla="*/ 3945 w 10092"/>
              <a:gd name="connsiteY7" fmla="*/ 0 h 10285"/>
              <a:gd name="connsiteX0" fmla="*/ 3945 w 10092"/>
              <a:gd name="connsiteY0" fmla="*/ 0 h 10019"/>
              <a:gd name="connsiteX1" fmla="*/ 10078 w 10092"/>
              <a:gd name="connsiteY1" fmla="*/ 19 h 10019"/>
              <a:gd name="connsiteX2" fmla="*/ 10078 w 10092"/>
              <a:gd name="connsiteY2" fmla="*/ 10019 h 10019"/>
              <a:gd name="connsiteX3" fmla="*/ 2141 w 10092"/>
              <a:gd name="connsiteY3" fmla="*/ 10019 h 10019"/>
              <a:gd name="connsiteX4" fmla="*/ 55 w 10092"/>
              <a:gd name="connsiteY4" fmla="*/ 5805 h 10019"/>
              <a:gd name="connsiteX5" fmla="*/ 776 w 10092"/>
              <a:gd name="connsiteY5" fmla="*/ 7871 h 10019"/>
              <a:gd name="connsiteX6" fmla="*/ 2590 w 10092"/>
              <a:gd name="connsiteY6" fmla="*/ 9951 h 10019"/>
              <a:gd name="connsiteX7" fmla="*/ 3945 w 10092"/>
              <a:gd name="connsiteY7" fmla="*/ 0 h 10019"/>
              <a:gd name="connsiteX0" fmla="*/ 3945 w 10092"/>
              <a:gd name="connsiteY0" fmla="*/ 0 h 10019"/>
              <a:gd name="connsiteX1" fmla="*/ 10078 w 10092"/>
              <a:gd name="connsiteY1" fmla="*/ 19 h 10019"/>
              <a:gd name="connsiteX2" fmla="*/ 10078 w 10092"/>
              <a:gd name="connsiteY2" fmla="*/ 10019 h 10019"/>
              <a:gd name="connsiteX3" fmla="*/ 2141 w 10092"/>
              <a:gd name="connsiteY3" fmla="*/ 10019 h 10019"/>
              <a:gd name="connsiteX4" fmla="*/ 55 w 10092"/>
              <a:gd name="connsiteY4" fmla="*/ 5805 h 10019"/>
              <a:gd name="connsiteX5" fmla="*/ 786 w 10092"/>
              <a:gd name="connsiteY5" fmla="*/ 7886 h 10019"/>
              <a:gd name="connsiteX6" fmla="*/ 2590 w 10092"/>
              <a:gd name="connsiteY6" fmla="*/ 9951 h 10019"/>
              <a:gd name="connsiteX7" fmla="*/ 3945 w 10092"/>
              <a:gd name="connsiteY7"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731 w 10037"/>
              <a:gd name="connsiteY5" fmla="*/ 7886 h 10019"/>
              <a:gd name="connsiteX6" fmla="*/ 2535 w 10037"/>
              <a:gd name="connsiteY6" fmla="*/ 9951 h 10019"/>
              <a:gd name="connsiteX7" fmla="*/ 3890 w 10037"/>
              <a:gd name="connsiteY7"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731 w 10037"/>
              <a:gd name="connsiteY5" fmla="*/ 7886 h 10019"/>
              <a:gd name="connsiteX6" fmla="*/ 2535 w 10037"/>
              <a:gd name="connsiteY6" fmla="*/ 9951 h 10019"/>
              <a:gd name="connsiteX7" fmla="*/ 3890 w 10037"/>
              <a:gd name="connsiteY7"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731 w 10037"/>
              <a:gd name="connsiteY5" fmla="*/ 7886 h 10019"/>
              <a:gd name="connsiteX6" fmla="*/ 2535 w 10037"/>
              <a:gd name="connsiteY6" fmla="*/ 9951 h 10019"/>
              <a:gd name="connsiteX7" fmla="*/ 3890 w 10037"/>
              <a:gd name="connsiteY7"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731 w 10037"/>
              <a:gd name="connsiteY5" fmla="*/ 7886 h 10019"/>
              <a:gd name="connsiteX6" fmla="*/ 2535 w 10037"/>
              <a:gd name="connsiteY6" fmla="*/ 9951 h 10019"/>
              <a:gd name="connsiteX7" fmla="*/ 3890 w 10037"/>
              <a:gd name="connsiteY7"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731 w 10037"/>
              <a:gd name="connsiteY5" fmla="*/ 7886 h 10019"/>
              <a:gd name="connsiteX6" fmla="*/ 2535 w 10037"/>
              <a:gd name="connsiteY6" fmla="*/ 9951 h 10019"/>
              <a:gd name="connsiteX7" fmla="*/ 3890 w 10037"/>
              <a:gd name="connsiteY7"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731 w 10037"/>
              <a:gd name="connsiteY5" fmla="*/ 7886 h 10019"/>
              <a:gd name="connsiteX6" fmla="*/ 2535 w 10037"/>
              <a:gd name="connsiteY6" fmla="*/ 9951 h 10019"/>
              <a:gd name="connsiteX7" fmla="*/ 3890 w 10037"/>
              <a:gd name="connsiteY7"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779 w 10037"/>
              <a:gd name="connsiteY5" fmla="*/ 7984 h 10019"/>
              <a:gd name="connsiteX6" fmla="*/ 2535 w 10037"/>
              <a:gd name="connsiteY6" fmla="*/ 9951 h 10019"/>
              <a:gd name="connsiteX7" fmla="*/ 3890 w 10037"/>
              <a:gd name="connsiteY7"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779 w 10037"/>
              <a:gd name="connsiteY5" fmla="*/ 7984 h 10019"/>
              <a:gd name="connsiteX6" fmla="*/ 2535 w 10037"/>
              <a:gd name="connsiteY6" fmla="*/ 9951 h 10019"/>
              <a:gd name="connsiteX7" fmla="*/ 3890 w 10037"/>
              <a:gd name="connsiteY7" fmla="*/ 0 h 10019"/>
              <a:gd name="connsiteX0" fmla="*/ 3890 w 10037"/>
              <a:gd name="connsiteY0" fmla="*/ 0 h 10019"/>
              <a:gd name="connsiteX1" fmla="*/ 10023 w 10037"/>
              <a:gd name="connsiteY1" fmla="*/ 19 h 10019"/>
              <a:gd name="connsiteX2" fmla="*/ 10023 w 10037"/>
              <a:gd name="connsiteY2" fmla="*/ 10019 h 10019"/>
              <a:gd name="connsiteX3" fmla="*/ 2086 w 10037"/>
              <a:gd name="connsiteY3" fmla="*/ 10019 h 10019"/>
              <a:gd name="connsiteX4" fmla="*/ 0 w 10037"/>
              <a:gd name="connsiteY4" fmla="*/ 5805 h 10019"/>
              <a:gd name="connsiteX5" fmla="*/ 856 w 10037"/>
              <a:gd name="connsiteY5" fmla="*/ 8067 h 10019"/>
              <a:gd name="connsiteX6" fmla="*/ 2535 w 10037"/>
              <a:gd name="connsiteY6" fmla="*/ 9951 h 10019"/>
              <a:gd name="connsiteX7" fmla="*/ 3890 w 10037"/>
              <a:gd name="connsiteY7" fmla="*/ 0 h 10019"/>
              <a:gd name="connsiteX0" fmla="*/ 3890 w 10037"/>
              <a:gd name="connsiteY0" fmla="*/ 0 h 10664"/>
              <a:gd name="connsiteX1" fmla="*/ 10023 w 10037"/>
              <a:gd name="connsiteY1" fmla="*/ 19 h 10664"/>
              <a:gd name="connsiteX2" fmla="*/ 10023 w 10037"/>
              <a:gd name="connsiteY2" fmla="*/ 10019 h 10664"/>
              <a:gd name="connsiteX3" fmla="*/ 2086 w 10037"/>
              <a:gd name="connsiteY3" fmla="*/ 10019 h 10664"/>
              <a:gd name="connsiteX4" fmla="*/ 0 w 10037"/>
              <a:gd name="connsiteY4" fmla="*/ 5805 h 10664"/>
              <a:gd name="connsiteX5" fmla="*/ 856 w 10037"/>
              <a:gd name="connsiteY5" fmla="*/ 8067 h 10664"/>
              <a:gd name="connsiteX6" fmla="*/ 2535 w 10037"/>
              <a:gd name="connsiteY6" fmla="*/ 9951 h 10664"/>
              <a:gd name="connsiteX7" fmla="*/ 2545 w 10037"/>
              <a:gd name="connsiteY7" fmla="*/ 9816 h 10664"/>
              <a:gd name="connsiteX8" fmla="*/ 3890 w 10037"/>
              <a:gd name="connsiteY8" fmla="*/ 0 h 10664"/>
              <a:gd name="connsiteX0" fmla="*/ 3890 w 10037"/>
              <a:gd name="connsiteY0" fmla="*/ 0 h 10062"/>
              <a:gd name="connsiteX1" fmla="*/ 10023 w 10037"/>
              <a:gd name="connsiteY1" fmla="*/ 19 h 10062"/>
              <a:gd name="connsiteX2" fmla="*/ 10023 w 10037"/>
              <a:gd name="connsiteY2" fmla="*/ 10019 h 10062"/>
              <a:gd name="connsiteX3" fmla="*/ 2086 w 10037"/>
              <a:gd name="connsiteY3" fmla="*/ 10019 h 10062"/>
              <a:gd name="connsiteX4" fmla="*/ 0 w 10037"/>
              <a:gd name="connsiteY4" fmla="*/ 5805 h 10062"/>
              <a:gd name="connsiteX5" fmla="*/ 856 w 10037"/>
              <a:gd name="connsiteY5" fmla="*/ 8067 h 10062"/>
              <a:gd name="connsiteX6" fmla="*/ 2535 w 10037"/>
              <a:gd name="connsiteY6" fmla="*/ 9951 h 10062"/>
              <a:gd name="connsiteX7" fmla="*/ 2545 w 10037"/>
              <a:gd name="connsiteY7" fmla="*/ 9816 h 10062"/>
              <a:gd name="connsiteX8" fmla="*/ 3890 w 10037"/>
              <a:gd name="connsiteY8" fmla="*/ 0 h 10062"/>
              <a:gd name="connsiteX0" fmla="*/ 3890 w 10037"/>
              <a:gd name="connsiteY0" fmla="*/ 0 h 10062"/>
              <a:gd name="connsiteX1" fmla="*/ 10023 w 10037"/>
              <a:gd name="connsiteY1" fmla="*/ 19 h 10062"/>
              <a:gd name="connsiteX2" fmla="*/ 10023 w 10037"/>
              <a:gd name="connsiteY2" fmla="*/ 10019 h 10062"/>
              <a:gd name="connsiteX3" fmla="*/ 2086 w 10037"/>
              <a:gd name="connsiteY3" fmla="*/ 10019 h 10062"/>
              <a:gd name="connsiteX4" fmla="*/ 0 w 10037"/>
              <a:gd name="connsiteY4" fmla="*/ 5805 h 10062"/>
              <a:gd name="connsiteX5" fmla="*/ 856 w 10037"/>
              <a:gd name="connsiteY5" fmla="*/ 8067 h 10062"/>
              <a:gd name="connsiteX6" fmla="*/ 2535 w 10037"/>
              <a:gd name="connsiteY6" fmla="*/ 9951 h 10062"/>
              <a:gd name="connsiteX7" fmla="*/ 2545 w 10037"/>
              <a:gd name="connsiteY7" fmla="*/ 9816 h 10062"/>
              <a:gd name="connsiteX8" fmla="*/ 3890 w 10037"/>
              <a:gd name="connsiteY8" fmla="*/ 0 h 10062"/>
              <a:gd name="connsiteX0" fmla="*/ 3890 w 10037"/>
              <a:gd name="connsiteY0" fmla="*/ 0 h 10095"/>
              <a:gd name="connsiteX1" fmla="*/ 10023 w 10037"/>
              <a:gd name="connsiteY1" fmla="*/ 19 h 10095"/>
              <a:gd name="connsiteX2" fmla="*/ 10023 w 10037"/>
              <a:gd name="connsiteY2" fmla="*/ 10019 h 10095"/>
              <a:gd name="connsiteX3" fmla="*/ 2086 w 10037"/>
              <a:gd name="connsiteY3" fmla="*/ 10019 h 10095"/>
              <a:gd name="connsiteX4" fmla="*/ 0 w 10037"/>
              <a:gd name="connsiteY4" fmla="*/ 5805 h 10095"/>
              <a:gd name="connsiteX5" fmla="*/ 856 w 10037"/>
              <a:gd name="connsiteY5" fmla="*/ 8067 h 10095"/>
              <a:gd name="connsiteX6" fmla="*/ 2535 w 10037"/>
              <a:gd name="connsiteY6" fmla="*/ 9951 h 10095"/>
              <a:gd name="connsiteX7" fmla="*/ 2622 w 10037"/>
              <a:gd name="connsiteY7" fmla="*/ 9951 h 10095"/>
              <a:gd name="connsiteX8" fmla="*/ 3890 w 10037"/>
              <a:gd name="connsiteY8" fmla="*/ 0 h 10095"/>
              <a:gd name="connsiteX0" fmla="*/ 3890 w 10037"/>
              <a:gd name="connsiteY0" fmla="*/ 0 h 10095"/>
              <a:gd name="connsiteX1" fmla="*/ 10023 w 10037"/>
              <a:gd name="connsiteY1" fmla="*/ 19 h 10095"/>
              <a:gd name="connsiteX2" fmla="*/ 10023 w 10037"/>
              <a:gd name="connsiteY2" fmla="*/ 10019 h 10095"/>
              <a:gd name="connsiteX3" fmla="*/ 2086 w 10037"/>
              <a:gd name="connsiteY3" fmla="*/ 10019 h 10095"/>
              <a:gd name="connsiteX4" fmla="*/ 0 w 10037"/>
              <a:gd name="connsiteY4" fmla="*/ 5805 h 10095"/>
              <a:gd name="connsiteX5" fmla="*/ 856 w 10037"/>
              <a:gd name="connsiteY5" fmla="*/ 8067 h 10095"/>
              <a:gd name="connsiteX6" fmla="*/ 2535 w 10037"/>
              <a:gd name="connsiteY6" fmla="*/ 9951 h 10095"/>
              <a:gd name="connsiteX7" fmla="*/ 2622 w 10037"/>
              <a:gd name="connsiteY7" fmla="*/ 9951 h 10095"/>
              <a:gd name="connsiteX8" fmla="*/ 3890 w 10037"/>
              <a:gd name="connsiteY8" fmla="*/ 0 h 10095"/>
              <a:gd name="connsiteX0" fmla="*/ 3890 w 10037"/>
              <a:gd name="connsiteY0" fmla="*/ 0 h 10333"/>
              <a:gd name="connsiteX1" fmla="*/ 10023 w 10037"/>
              <a:gd name="connsiteY1" fmla="*/ 19 h 10333"/>
              <a:gd name="connsiteX2" fmla="*/ 10023 w 10037"/>
              <a:gd name="connsiteY2" fmla="*/ 10019 h 10333"/>
              <a:gd name="connsiteX3" fmla="*/ 2086 w 10037"/>
              <a:gd name="connsiteY3" fmla="*/ 10019 h 10333"/>
              <a:gd name="connsiteX4" fmla="*/ 0 w 10037"/>
              <a:gd name="connsiteY4" fmla="*/ 5805 h 10333"/>
              <a:gd name="connsiteX5" fmla="*/ 856 w 10037"/>
              <a:gd name="connsiteY5" fmla="*/ 8067 h 10333"/>
              <a:gd name="connsiteX6" fmla="*/ 2535 w 10037"/>
              <a:gd name="connsiteY6" fmla="*/ 9951 h 10333"/>
              <a:gd name="connsiteX7" fmla="*/ 2622 w 10037"/>
              <a:gd name="connsiteY7" fmla="*/ 9951 h 10333"/>
              <a:gd name="connsiteX8" fmla="*/ 2276 w 10037"/>
              <a:gd name="connsiteY8" fmla="*/ 5809 h 10333"/>
              <a:gd name="connsiteX9" fmla="*/ 3890 w 10037"/>
              <a:gd name="connsiteY9" fmla="*/ 0 h 10333"/>
              <a:gd name="connsiteX0" fmla="*/ 3890 w 10037"/>
              <a:gd name="connsiteY0" fmla="*/ 0 h 10333"/>
              <a:gd name="connsiteX1" fmla="*/ 10023 w 10037"/>
              <a:gd name="connsiteY1" fmla="*/ 19 h 10333"/>
              <a:gd name="connsiteX2" fmla="*/ 10023 w 10037"/>
              <a:gd name="connsiteY2" fmla="*/ 10019 h 10333"/>
              <a:gd name="connsiteX3" fmla="*/ 2086 w 10037"/>
              <a:gd name="connsiteY3" fmla="*/ 10019 h 10333"/>
              <a:gd name="connsiteX4" fmla="*/ 0 w 10037"/>
              <a:gd name="connsiteY4" fmla="*/ 5805 h 10333"/>
              <a:gd name="connsiteX5" fmla="*/ 856 w 10037"/>
              <a:gd name="connsiteY5" fmla="*/ 8067 h 10333"/>
              <a:gd name="connsiteX6" fmla="*/ 2535 w 10037"/>
              <a:gd name="connsiteY6" fmla="*/ 9951 h 10333"/>
              <a:gd name="connsiteX7" fmla="*/ 2622 w 10037"/>
              <a:gd name="connsiteY7" fmla="*/ 9951 h 10333"/>
              <a:gd name="connsiteX8" fmla="*/ 87 w 10037"/>
              <a:gd name="connsiteY8" fmla="*/ 5524 h 10333"/>
              <a:gd name="connsiteX9" fmla="*/ 3890 w 10037"/>
              <a:gd name="connsiteY9" fmla="*/ 0 h 10333"/>
              <a:gd name="connsiteX0" fmla="*/ 3890 w 10037"/>
              <a:gd name="connsiteY0" fmla="*/ 0 h 10333"/>
              <a:gd name="connsiteX1" fmla="*/ 10023 w 10037"/>
              <a:gd name="connsiteY1" fmla="*/ 19 h 10333"/>
              <a:gd name="connsiteX2" fmla="*/ 10023 w 10037"/>
              <a:gd name="connsiteY2" fmla="*/ 10019 h 10333"/>
              <a:gd name="connsiteX3" fmla="*/ 2086 w 10037"/>
              <a:gd name="connsiteY3" fmla="*/ 10019 h 10333"/>
              <a:gd name="connsiteX4" fmla="*/ 0 w 10037"/>
              <a:gd name="connsiteY4" fmla="*/ 5805 h 10333"/>
              <a:gd name="connsiteX5" fmla="*/ 856 w 10037"/>
              <a:gd name="connsiteY5" fmla="*/ 8067 h 10333"/>
              <a:gd name="connsiteX6" fmla="*/ 2535 w 10037"/>
              <a:gd name="connsiteY6" fmla="*/ 9951 h 10333"/>
              <a:gd name="connsiteX7" fmla="*/ 2622 w 10037"/>
              <a:gd name="connsiteY7" fmla="*/ 9951 h 10333"/>
              <a:gd name="connsiteX8" fmla="*/ 87 w 10037"/>
              <a:gd name="connsiteY8" fmla="*/ 5524 h 10333"/>
              <a:gd name="connsiteX9" fmla="*/ 3890 w 10037"/>
              <a:gd name="connsiteY9" fmla="*/ 0 h 10333"/>
              <a:gd name="connsiteX0" fmla="*/ 3890 w 10037"/>
              <a:gd name="connsiteY0" fmla="*/ 0 h 10333"/>
              <a:gd name="connsiteX1" fmla="*/ 10023 w 10037"/>
              <a:gd name="connsiteY1" fmla="*/ 19 h 10333"/>
              <a:gd name="connsiteX2" fmla="*/ 10023 w 10037"/>
              <a:gd name="connsiteY2" fmla="*/ 10019 h 10333"/>
              <a:gd name="connsiteX3" fmla="*/ 2086 w 10037"/>
              <a:gd name="connsiteY3" fmla="*/ 10019 h 10333"/>
              <a:gd name="connsiteX4" fmla="*/ 0 w 10037"/>
              <a:gd name="connsiteY4" fmla="*/ 5805 h 10333"/>
              <a:gd name="connsiteX5" fmla="*/ 856 w 10037"/>
              <a:gd name="connsiteY5" fmla="*/ 8067 h 10333"/>
              <a:gd name="connsiteX6" fmla="*/ 2535 w 10037"/>
              <a:gd name="connsiteY6" fmla="*/ 9951 h 10333"/>
              <a:gd name="connsiteX7" fmla="*/ 2622 w 10037"/>
              <a:gd name="connsiteY7" fmla="*/ 9951 h 10333"/>
              <a:gd name="connsiteX8" fmla="*/ 87 w 10037"/>
              <a:gd name="connsiteY8" fmla="*/ 5524 h 10333"/>
              <a:gd name="connsiteX9" fmla="*/ 3890 w 10037"/>
              <a:gd name="connsiteY9" fmla="*/ 0 h 10333"/>
              <a:gd name="connsiteX0" fmla="*/ 3890 w 10037"/>
              <a:gd name="connsiteY0" fmla="*/ 0 h 10333"/>
              <a:gd name="connsiteX1" fmla="*/ 10023 w 10037"/>
              <a:gd name="connsiteY1" fmla="*/ 19 h 10333"/>
              <a:gd name="connsiteX2" fmla="*/ 10023 w 10037"/>
              <a:gd name="connsiteY2" fmla="*/ 10019 h 10333"/>
              <a:gd name="connsiteX3" fmla="*/ 2086 w 10037"/>
              <a:gd name="connsiteY3" fmla="*/ 10019 h 10333"/>
              <a:gd name="connsiteX4" fmla="*/ 0 w 10037"/>
              <a:gd name="connsiteY4" fmla="*/ 5805 h 10333"/>
              <a:gd name="connsiteX5" fmla="*/ 856 w 10037"/>
              <a:gd name="connsiteY5" fmla="*/ 8067 h 10333"/>
              <a:gd name="connsiteX6" fmla="*/ 2535 w 10037"/>
              <a:gd name="connsiteY6" fmla="*/ 9951 h 10333"/>
              <a:gd name="connsiteX7" fmla="*/ 2622 w 10037"/>
              <a:gd name="connsiteY7" fmla="*/ 9951 h 10333"/>
              <a:gd name="connsiteX8" fmla="*/ 87 w 10037"/>
              <a:gd name="connsiteY8" fmla="*/ 5524 h 10333"/>
              <a:gd name="connsiteX9" fmla="*/ 3890 w 10037"/>
              <a:gd name="connsiteY9" fmla="*/ 0 h 10333"/>
              <a:gd name="connsiteX0" fmla="*/ 3936 w 10083"/>
              <a:gd name="connsiteY0" fmla="*/ 0 h 10182"/>
              <a:gd name="connsiteX1" fmla="*/ 10069 w 10083"/>
              <a:gd name="connsiteY1" fmla="*/ 19 h 10182"/>
              <a:gd name="connsiteX2" fmla="*/ 10069 w 10083"/>
              <a:gd name="connsiteY2" fmla="*/ 10019 h 10182"/>
              <a:gd name="connsiteX3" fmla="*/ 2132 w 10083"/>
              <a:gd name="connsiteY3" fmla="*/ 10019 h 10182"/>
              <a:gd name="connsiteX4" fmla="*/ 46 w 10083"/>
              <a:gd name="connsiteY4" fmla="*/ 5805 h 10182"/>
              <a:gd name="connsiteX5" fmla="*/ 902 w 10083"/>
              <a:gd name="connsiteY5" fmla="*/ 8067 h 10182"/>
              <a:gd name="connsiteX6" fmla="*/ 2581 w 10083"/>
              <a:gd name="connsiteY6" fmla="*/ 9951 h 10182"/>
              <a:gd name="connsiteX7" fmla="*/ 2668 w 10083"/>
              <a:gd name="connsiteY7" fmla="*/ 9951 h 10182"/>
              <a:gd name="connsiteX8" fmla="*/ 1026 w 10083"/>
              <a:gd name="connsiteY8" fmla="*/ 7995 h 10182"/>
              <a:gd name="connsiteX9" fmla="*/ 133 w 10083"/>
              <a:gd name="connsiteY9" fmla="*/ 5524 h 10182"/>
              <a:gd name="connsiteX10" fmla="*/ 3936 w 10083"/>
              <a:gd name="connsiteY10" fmla="*/ 0 h 10182"/>
              <a:gd name="connsiteX0" fmla="*/ 3936 w 10083"/>
              <a:gd name="connsiteY0" fmla="*/ 0 h 10182"/>
              <a:gd name="connsiteX1" fmla="*/ 10069 w 10083"/>
              <a:gd name="connsiteY1" fmla="*/ 19 h 10182"/>
              <a:gd name="connsiteX2" fmla="*/ 10069 w 10083"/>
              <a:gd name="connsiteY2" fmla="*/ 10019 h 10182"/>
              <a:gd name="connsiteX3" fmla="*/ 2132 w 10083"/>
              <a:gd name="connsiteY3" fmla="*/ 10019 h 10182"/>
              <a:gd name="connsiteX4" fmla="*/ 46 w 10083"/>
              <a:gd name="connsiteY4" fmla="*/ 5805 h 10182"/>
              <a:gd name="connsiteX5" fmla="*/ 902 w 10083"/>
              <a:gd name="connsiteY5" fmla="*/ 8067 h 10182"/>
              <a:gd name="connsiteX6" fmla="*/ 2581 w 10083"/>
              <a:gd name="connsiteY6" fmla="*/ 9951 h 10182"/>
              <a:gd name="connsiteX7" fmla="*/ 2668 w 10083"/>
              <a:gd name="connsiteY7" fmla="*/ 9951 h 10182"/>
              <a:gd name="connsiteX8" fmla="*/ 1026 w 10083"/>
              <a:gd name="connsiteY8" fmla="*/ 7995 h 10182"/>
              <a:gd name="connsiteX9" fmla="*/ 133 w 10083"/>
              <a:gd name="connsiteY9" fmla="*/ 5524 h 10182"/>
              <a:gd name="connsiteX10" fmla="*/ 3936 w 10083"/>
              <a:gd name="connsiteY10" fmla="*/ 0 h 10182"/>
              <a:gd name="connsiteX0" fmla="*/ 3924 w 10071"/>
              <a:gd name="connsiteY0" fmla="*/ 0 h 10182"/>
              <a:gd name="connsiteX1" fmla="*/ 10057 w 10071"/>
              <a:gd name="connsiteY1" fmla="*/ 19 h 10182"/>
              <a:gd name="connsiteX2" fmla="*/ 10057 w 10071"/>
              <a:gd name="connsiteY2" fmla="*/ 10019 h 10182"/>
              <a:gd name="connsiteX3" fmla="*/ 2120 w 10071"/>
              <a:gd name="connsiteY3" fmla="*/ 10019 h 10182"/>
              <a:gd name="connsiteX4" fmla="*/ 34 w 10071"/>
              <a:gd name="connsiteY4" fmla="*/ 5805 h 10182"/>
              <a:gd name="connsiteX5" fmla="*/ 890 w 10071"/>
              <a:gd name="connsiteY5" fmla="*/ 8067 h 10182"/>
              <a:gd name="connsiteX6" fmla="*/ 2569 w 10071"/>
              <a:gd name="connsiteY6" fmla="*/ 9951 h 10182"/>
              <a:gd name="connsiteX7" fmla="*/ 2656 w 10071"/>
              <a:gd name="connsiteY7" fmla="*/ 9951 h 10182"/>
              <a:gd name="connsiteX8" fmla="*/ 1014 w 10071"/>
              <a:gd name="connsiteY8" fmla="*/ 7995 h 10182"/>
              <a:gd name="connsiteX9" fmla="*/ 121 w 10071"/>
              <a:gd name="connsiteY9" fmla="*/ 5524 h 10182"/>
              <a:gd name="connsiteX10" fmla="*/ 3924 w 10071"/>
              <a:gd name="connsiteY10" fmla="*/ 0 h 10182"/>
              <a:gd name="connsiteX0" fmla="*/ 3923 w 10070"/>
              <a:gd name="connsiteY0" fmla="*/ 0 h 10182"/>
              <a:gd name="connsiteX1" fmla="*/ 10056 w 10070"/>
              <a:gd name="connsiteY1" fmla="*/ 19 h 10182"/>
              <a:gd name="connsiteX2" fmla="*/ 10056 w 10070"/>
              <a:gd name="connsiteY2" fmla="*/ 10019 h 10182"/>
              <a:gd name="connsiteX3" fmla="*/ 2119 w 10070"/>
              <a:gd name="connsiteY3" fmla="*/ 10019 h 10182"/>
              <a:gd name="connsiteX4" fmla="*/ 33 w 10070"/>
              <a:gd name="connsiteY4" fmla="*/ 5805 h 10182"/>
              <a:gd name="connsiteX5" fmla="*/ 889 w 10070"/>
              <a:gd name="connsiteY5" fmla="*/ 8067 h 10182"/>
              <a:gd name="connsiteX6" fmla="*/ 2568 w 10070"/>
              <a:gd name="connsiteY6" fmla="*/ 9951 h 10182"/>
              <a:gd name="connsiteX7" fmla="*/ 2655 w 10070"/>
              <a:gd name="connsiteY7" fmla="*/ 9951 h 10182"/>
              <a:gd name="connsiteX8" fmla="*/ 1023 w 10070"/>
              <a:gd name="connsiteY8" fmla="*/ 8093 h 10182"/>
              <a:gd name="connsiteX9" fmla="*/ 120 w 10070"/>
              <a:gd name="connsiteY9" fmla="*/ 5524 h 10182"/>
              <a:gd name="connsiteX10" fmla="*/ 3923 w 10070"/>
              <a:gd name="connsiteY10" fmla="*/ 0 h 10182"/>
              <a:gd name="connsiteX0" fmla="*/ 3890 w 10037"/>
              <a:gd name="connsiteY0" fmla="*/ 0 h 10182"/>
              <a:gd name="connsiteX1" fmla="*/ 10023 w 10037"/>
              <a:gd name="connsiteY1" fmla="*/ 19 h 10182"/>
              <a:gd name="connsiteX2" fmla="*/ 10023 w 10037"/>
              <a:gd name="connsiteY2" fmla="*/ 10019 h 10182"/>
              <a:gd name="connsiteX3" fmla="*/ 2086 w 10037"/>
              <a:gd name="connsiteY3" fmla="*/ 10019 h 10182"/>
              <a:gd name="connsiteX4" fmla="*/ 0 w 10037"/>
              <a:gd name="connsiteY4" fmla="*/ 5805 h 10182"/>
              <a:gd name="connsiteX5" fmla="*/ 856 w 10037"/>
              <a:gd name="connsiteY5" fmla="*/ 8067 h 10182"/>
              <a:gd name="connsiteX6" fmla="*/ 2535 w 10037"/>
              <a:gd name="connsiteY6" fmla="*/ 9951 h 10182"/>
              <a:gd name="connsiteX7" fmla="*/ 2622 w 10037"/>
              <a:gd name="connsiteY7" fmla="*/ 9951 h 10182"/>
              <a:gd name="connsiteX8" fmla="*/ 990 w 10037"/>
              <a:gd name="connsiteY8" fmla="*/ 8093 h 10182"/>
              <a:gd name="connsiteX9" fmla="*/ 87 w 10037"/>
              <a:gd name="connsiteY9" fmla="*/ 5524 h 10182"/>
              <a:gd name="connsiteX10" fmla="*/ 3890 w 10037"/>
              <a:gd name="connsiteY10" fmla="*/ 0 h 10182"/>
              <a:gd name="connsiteX0" fmla="*/ 3890 w 10037"/>
              <a:gd name="connsiteY0" fmla="*/ 0 h 10182"/>
              <a:gd name="connsiteX1" fmla="*/ 10023 w 10037"/>
              <a:gd name="connsiteY1" fmla="*/ 19 h 10182"/>
              <a:gd name="connsiteX2" fmla="*/ 10023 w 10037"/>
              <a:gd name="connsiteY2" fmla="*/ 10019 h 10182"/>
              <a:gd name="connsiteX3" fmla="*/ 2086 w 10037"/>
              <a:gd name="connsiteY3" fmla="*/ 10019 h 10182"/>
              <a:gd name="connsiteX4" fmla="*/ 0 w 10037"/>
              <a:gd name="connsiteY4" fmla="*/ 5805 h 10182"/>
              <a:gd name="connsiteX5" fmla="*/ 856 w 10037"/>
              <a:gd name="connsiteY5" fmla="*/ 8067 h 10182"/>
              <a:gd name="connsiteX6" fmla="*/ 2535 w 10037"/>
              <a:gd name="connsiteY6" fmla="*/ 9951 h 10182"/>
              <a:gd name="connsiteX7" fmla="*/ 2622 w 10037"/>
              <a:gd name="connsiteY7" fmla="*/ 9951 h 10182"/>
              <a:gd name="connsiteX8" fmla="*/ 990 w 10037"/>
              <a:gd name="connsiteY8" fmla="*/ 8093 h 10182"/>
              <a:gd name="connsiteX9" fmla="*/ 87 w 10037"/>
              <a:gd name="connsiteY9" fmla="*/ 5524 h 10182"/>
              <a:gd name="connsiteX10" fmla="*/ 3890 w 10037"/>
              <a:gd name="connsiteY10" fmla="*/ 0 h 10182"/>
              <a:gd name="connsiteX0" fmla="*/ 3890 w 10037"/>
              <a:gd name="connsiteY0" fmla="*/ 0 h 10182"/>
              <a:gd name="connsiteX1" fmla="*/ 10023 w 10037"/>
              <a:gd name="connsiteY1" fmla="*/ 19 h 10182"/>
              <a:gd name="connsiteX2" fmla="*/ 10023 w 10037"/>
              <a:gd name="connsiteY2" fmla="*/ 10019 h 10182"/>
              <a:gd name="connsiteX3" fmla="*/ 2086 w 10037"/>
              <a:gd name="connsiteY3" fmla="*/ 10019 h 10182"/>
              <a:gd name="connsiteX4" fmla="*/ 0 w 10037"/>
              <a:gd name="connsiteY4" fmla="*/ 5805 h 10182"/>
              <a:gd name="connsiteX5" fmla="*/ 856 w 10037"/>
              <a:gd name="connsiteY5" fmla="*/ 8067 h 10182"/>
              <a:gd name="connsiteX6" fmla="*/ 2535 w 10037"/>
              <a:gd name="connsiteY6" fmla="*/ 9951 h 10182"/>
              <a:gd name="connsiteX7" fmla="*/ 2622 w 10037"/>
              <a:gd name="connsiteY7" fmla="*/ 9951 h 10182"/>
              <a:gd name="connsiteX8" fmla="*/ 990 w 10037"/>
              <a:gd name="connsiteY8" fmla="*/ 8093 h 10182"/>
              <a:gd name="connsiteX9" fmla="*/ 87 w 10037"/>
              <a:gd name="connsiteY9" fmla="*/ 5524 h 10182"/>
              <a:gd name="connsiteX10" fmla="*/ 3890 w 10037"/>
              <a:gd name="connsiteY10" fmla="*/ 0 h 10182"/>
              <a:gd name="connsiteX0" fmla="*/ 3890 w 10037"/>
              <a:gd name="connsiteY0" fmla="*/ 0 h 10182"/>
              <a:gd name="connsiteX1" fmla="*/ 10023 w 10037"/>
              <a:gd name="connsiteY1" fmla="*/ 19 h 10182"/>
              <a:gd name="connsiteX2" fmla="*/ 10023 w 10037"/>
              <a:gd name="connsiteY2" fmla="*/ 10019 h 10182"/>
              <a:gd name="connsiteX3" fmla="*/ 2086 w 10037"/>
              <a:gd name="connsiteY3" fmla="*/ 10019 h 10182"/>
              <a:gd name="connsiteX4" fmla="*/ 0 w 10037"/>
              <a:gd name="connsiteY4" fmla="*/ 5805 h 10182"/>
              <a:gd name="connsiteX5" fmla="*/ 856 w 10037"/>
              <a:gd name="connsiteY5" fmla="*/ 8067 h 10182"/>
              <a:gd name="connsiteX6" fmla="*/ 2535 w 10037"/>
              <a:gd name="connsiteY6" fmla="*/ 9951 h 10182"/>
              <a:gd name="connsiteX7" fmla="*/ 2622 w 10037"/>
              <a:gd name="connsiteY7" fmla="*/ 9951 h 10182"/>
              <a:gd name="connsiteX8" fmla="*/ 990 w 10037"/>
              <a:gd name="connsiteY8" fmla="*/ 8093 h 10182"/>
              <a:gd name="connsiteX9" fmla="*/ 87 w 10037"/>
              <a:gd name="connsiteY9" fmla="*/ 5524 h 10182"/>
              <a:gd name="connsiteX10" fmla="*/ 3890 w 10037"/>
              <a:gd name="connsiteY10" fmla="*/ 0 h 10182"/>
              <a:gd name="connsiteX0" fmla="*/ 4908 w 10037"/>
              <a:gd name="connsiteY0" fmla="*/ 131 h 10163"/>
              <a:gd name="connsiteX1" fmla="*/ 10023 w 10037"/>
              <a:gd name="connsiteY1" fmla="*/ 0 h 10163"/>
              <a:gd name="connsiteX2" fmla="*/ 10023 w 10037"/>
              <a:gd name="connsiteY2" fmla="*/ 10000 h 10163"/>
              <a:gd name="connsiteX3" fmla="*/ 2086 w 10037"/>
              <a:gd name="connsiteY3" fmla="*/ 10000 h 10163"/>
              <a:gd name="connsiteX4" fmla="*/ 0 w 10037"/>
              <a:gd name="connsiteY4" fmla="*/ 5786 h 10163"/>
              <a:gd name="connsiteX5" fmla="*/ 856 w 10037"/>
              <a:gd name="connsiteY5" fmla="*/ 8048 h 10163"/>
              <a:gd name="connsiteX6" fmla="*/ 2535 w 10037"/>
              <a:gd name="connsiteY6" fmla="*/ 9932 h 10163"/>
              <a:gd name="connsiteX7" fmla="*/ 2622 w 10037"/>
              <a:gd name="connsiteY7" fmla="*/ 9932 h 10163"/>
              <a:gd name="connsiteX8" fmla="*/ 990 w 10037"/>
              <a:gd name="connsiteY8" fmla="*/ 8074 h 10163"/>
              <a:gd name="connsiteX9" fmla="*/ 87 w 10037"/>
              <a:gd name="connsiteY9" fmla="*/ 5505 h 10163"/>
              <a:gd name="connsiteX10" fmla="*/ 4908 w 10037"/>
              <a:gd name="connsiteY10" fmla="*/ 131 h 10163"/>
              <a:gd name="connsiteX0" fmla="*/ 4908 w 10037"/>
              <a:gd name="connsiteY0" fmla="*/ 131 h 10163"/>
              <a:gd name="connsiteX1" fmla="*/ 10023 w 10037"/>
              <a:gd name="connsiteY1" fmla="*/ 0 h 10163"/>
              <a:gd name="connsiteX2" fmla="*/ 10023 w 10037"/>
              <a:gd name="connsiteY2" fmla="*/ 10000 h 10163"/>
              <a:gd name="connsiteX3" fmla="*/ 2086 w 10037"/>
              <a:gd name="connsiteY3" fmla="*/ 10000 h 10163"/>
              <a:gd name="connsiteX4" fmla="*/ 0 w 10037"/>
              <a:gd name="connsiteY4" fmla="*/ 5786 h 10163"/>
              <a:gd name="connsiteX5" fmla="*/ 856 w 10037"/>
              <a:gd name="connsiteY5" fmla="*/ 8048 h 10163"/>
              <a:gd name="connsiteX6" fmla="*/ 2535 w 10037"/>
              <a:gd name="connsiteY6" fmla="*/ 9932 h 10163"/>
              <a:gd name="connsiteX7" fmla="*/ 2622 w 10037"/>
              <a:gd name="connsiteY7" fmla="*/ 9932 h 10163"/>
              <a:gd name="connsiteX8" fmla="*/ 990 w 10037"/>
              <a:gd name="connsiteY8" fmla="*/ 8074 h 10163"/>
              <a:gd name="connsiteX9" fmla="*/ 87 w 10037"/>
              <a:gd name="connsiteY9" fmla="*/ 5505 h 10163"/>
              <a:gd name="connsiteX10" fmla="*/ 4908 w 10037"/>
              <a:gd name="connsiteY10" fmla="*/ 131 h 10163"/>
              <a:gd name="connsiteX0" fmla="*/ 4908 w 10037"/>
              <a:gd name="connsiteY0" fmla="*/ 131 h 10163"/>
              <a:gd name="connsiteX1" fmla="*/ 10023 w 10037"/>
              <a:gd name="connsiteY1" fmla="*/ 0 h 10163"/>
              <a:gd name="connsiteX2" fmla="*/ 10023 w 10037"/>
              <a:gd name="connsiteY2" fmla="*/ 10000 h 10163"/>
              <a:gd name="connsiteX3" fmla="*/ 2086 w 10037"/>
              <a:gd name="connsiteY3" fmla="*/ 10000 h 10163"/>
              <a:gd name="connsiteX4" fmla="*/ 0 w 10037"/>
              <a:gd name="connsiteY4" fmla="*/ 5786 h 10163"/>
              <a:gd name="connsiteX5" fmla="*/ 856 w 10037"/>
              <a:gd name="connsiteY5" fmla="*/ 8048 h 10163"/>
              <a:gd name="connsiteX6" fmla="*/ 2535 w 10037"/>
              <a:gd name="connsiteY6" fmla="*/ 9932 h 10163"/>
              <a:gd name="connsiteX7" fmla="*/ 2622 w 10037"/>
              <a:gd name="connsiteY7" fmla="*/ 9932 h 10163"/>
              <a:gd name="connsiteX8" fmla="*/ 990 w 10037"/>
              <a:gd name="connsiteY8" fmla="*/ 8074 h 10163"/>
              <a:gd name="connsiteX9" fmla="*/ 87 w 10037"/>
              <a:gd name="connsiteY9" fmla="*/ 5505 h 10163"/>
              <a:gd name="connsiteX10" fmla="*/ 1710 w 10037"/>
              <a:gd name="connsiteY10" fmla="*/ 2804 h 10163"/>
              <a:gd name="connsiteX11" fmla="*/ 4908 w 10037"/>
              <a:gd name="connsiteY11" fmla="*/ 131 h 10163"/>
              <a:gd name="connsiteX0" fmla="*/ 4908 w 10037"/>
              <a:gd name="connsiteY0" fmla="*/ 131 h 10163"/>
              <a:gd name="connsiteX1" fmla="*/ 10023 w 10037"/>
              <a:gd name="connsiteY1" fmla="*/ 0 h 10163"/>
              <a:gd name="connsiteX2" fmla="*/ 10023 w 10037"/>
              <a:gd name="connsiteY2" fmla="*/ 10000 h 10163"/>
              <a:gd name="connsiteX3" fmla="*/ 2086 w 10037"/>
              <a:gd name="connsiteY3" fmla="*/ 10000 h 10163"/>
              <a:gd name="connsiteX4" fmla="*/ 0 w 10037"/>
              <a:gd name="connsiteY4" fmla="*/ 5786 h 10163"/>
              <a:gd name="connsiteX5" fmla="*/ 856 w 10037"/>
              <a:gd name="connsiteY5" fmla="*/ 8048 h 10163"/>
              <a:gd name="connsiteX6" fmla="*/ 2535 w 10037"/>
              <a:gd name="connsiteY6" fmla="*/ 9932 h 10163"/>
              <a:gd name="connsiteX7" fmla="*/ 2622 w 10037"/>
              <a:gd name="connsiteY7" fmla="*/ 9932 h 10163"/>
              <a:gd name="connsiteX8" fmla="*/ 990 w 10037"/>
              <a:gd name="connsiteY8" fmla="*/ 8074 h 10163"/>
              <a:gd name="connsiteX9" fmla="*/ 87 w 10037"/>
              <a:gd name="connsiteY9" fmla="*/ 5505 h 10163"/>
              <a:gd name="connsiteX10" fmla="*/ 1710 w 10037"/>
              <a:gd name="connsiteY10" fmla="*/ 2804 h 10163"/>
              <a:gd name="connsiteX11" fmla="*/ 4908 w 10037"/>
              <a:gd name="connsiteY11" fmla="*/ 131 h 10163"/>
              <a:gd name="connsiteX0" fmla="*/ 4908 w 10037"/>
              <a:gd name="connsiteY0" fmla="*/ 131 h 10163"/>
              <a:gd name="connsiteX1" fmla="*/ 10023 w 10037"/>
              <a:gd name="connsiteY1" fmla="*/ 0 h 10163"/>
              <a:gd name="connsiteX2" fmla="*/ 10023 w 10037"/>
              <a:gd name="connsiteY2" fmla="*/ 10000 h 10163"/>
              <a:gd name="connsiteX3" fmla="*/ 2086 w 10037"/>
              <a:gd name="connsiteY3" fmla="*/ 10000 h 10163"/>
              <a:gd name="connsiteX4" fmla="*/ 0 w 10037"/>
              <a:gd name="connsiteY4" fmla="*/ 5786 h 10163"/>
              <a:gd name="connsiteX5" fmla="*/ 856 w 10037"/>
              <a:gd name="connsiteY5" fmla="*/ 8048 h 10163"/>
              <a:gd name="connsiteX6" fmla="*/ 2535 w 10037"/>
              <a:gd name="connsiteY6" fmla="*/ 9932 h 10163"/>
              <a:gd name="connsiteX7" fmla="*/ 2622 w 10037"/>
              <a:gd name="connsiteY7" fmla="*/ 9932 h 10163"/>
              <a:gd name="connsiteX8" fmla="*/ 990 w 10037"/>
              <a:gd name="connsiteY8" fmla="*/ 8074 h 10163"/>
              <a:gd name="connsiteX9" fmla="*/ 87 w 10037"/>
              <a:gd name="connsiteY9" fmla="*/ 5505 h 10163"/>
              <a:gd name="connsiteX10" fmla="*/ 1720 w 10037"/>
              <a:gd name="connsiteY10" fmla="*/ 2721 h 10163"/>
              <a:gd name="connsiteX11" fmla="*/ 4908 w 10037"/>
              <a:gd name="connsiteY11" fmla="*/ 131 h 10163"/>
              <a:gd name="connsiteX0" fmla="*/ 4908 w 10037"/>
              <a:gd name="connsiteY0" fmla="*/ 131 h 10163"/>
              <a:gd name="connsiteX1" fmla="*/ 10023 w 10037"/>
              <a:gd name="connsiteY1" fmla="*/ 0 h 10163"/>
              <a:gd name="connsiteX2" fmla="*/ 10023 w 10037"/>
              <a:gd name="connsiteY2" fmla="*/ 10000 h 10163"/>
              <a:gd name="connsiteX3" fmla="*/ 2086 w 10037"/>
              <a:gd name="connsiteY3" fmla="*/ 10000 h 10163"/>
              <a:gd name="connsiteX4" fmla="*/ 0 w 10037"/>
              <a:gd name="connsiteY4" fmla="*/ 5786 h 10163"/>
              <a:gd name="connsiteX5" fmla="*/ 856 w 10037"/>
              <a:gd name="connsiteY5" fmla="*/ 8048 h 10163"/>
              <a:gd name="connsiteX6" fmla="*/ 2535 w 10037"/>
              <a:gd name="connsiteY6" fmla="*/ 9932 h 10163"/>
              <a:gd name="connsiteX7" fmla="*/ 2622 w 10037"/>
              <a:gd name="connsiteY7" fmla="*/ 9932 h 10163"/>
              <a:gd name="connsiteX8" fmla="*/ 990 w 10037"/>
              <a:gd name="connsiteY8" fmla="*/ 8074 h 10163"/>
              <a:gd name="connsiteX9" fmla="*/ 87 w 10037"/>
              <a:gd name="connsiteY9" fmla="*/ 5505 h 10163"/>
              <a:gd name="connsiteX10" fmla="*/ 1720 w 10037"/>
              <a:gd name="connsiteY10" fmla="*/ 2721 h 10163"/>
              <a:gd name="connsiteX11" fmla="*/ 4908 w 10037"/>
              <a:gd name="connsiteY11" fmla="*/ 131 h 10163"/>
              <a:gd name="connsiteX0" fmla="*/ 4908 w 10037"/>
              <a:gd name="connsiteY0" fmla="*/ 131 h 10163"/>
              <a:gd name="connsiteX1" fmla="*/ 10023 w 10037"/>
              <a:gd name="connsiteY1" fmla="*/ 0 h 10163"/>
              <a:gd name="connsiteX2" fmla="*/ 10023 w 10037"/>
              <a:gd name="connsiteY2" fmla="*/ 10000 h 10163"/>
              <a:gd name="connsiteX3" fmla="*/ 2086 w 10037"/>
              <a:gd name="connsiteY3" fmla="*/ 10000 h 10163"/>
              <a:gd name="connsiteX4" fmla="*/ 0 w 10037"/>
              <a:gd name="connsiteY4" fmla="*/ 5786 h 10163"/>
              <a:gd name="connsiteX5" fmla="*/ 856 w 10037"/>
              <a:gd name="connsiteY5" fmla="*/ 8048 h 10163"/>
              <a:gd name="connsiteX6" fmla="*/ 2535 w 10037"/>
              <a:gd name="connsiteY6" fmla="*/ 9932 h 10163"/>
              <a:gd name="connsiteX7" fmla="*/ 2622 w 10037"/>
              <a:gd name="connsiteY7" fmla="*/ 9932 h 10163"/>
              <a:gd name="connsiteX8" fmla="*/ 990 w 10037"/>
              <a:gd name="connsiteY8" fmla="*/ 8074 h 10163"/>
              <a:gd name="connsiteX9" fmla="*/ 87 w 10037"/>
              <a:gd name="connsiteY9" fmla="*/ 5505 h 10163"/>
              <a:gd name="connsiteX10" fmla="*/ 1720 w 10037"/>
              <a:gd name="connsiteY10" fmla="*/ 2721 h 10163"/>
              <a:gd name="connsiteX11" fmla="*/ 4908 w 10037"/>
              <a:gd name="connsiteY11" fmla="*/ 131 h 10163"/>
              <a:gd name="connsiteX0" fmla="*/ 4908 w 10037"/>
              <a:gd name="connsiteY0" fmla="*/ 131 h 10163"/>
              <a:gd name="connsiteX1" fmla="*/ 5224 w 10037"/>
              <a:gd name="connsiteY1" fmla="*/ 130 h 10163"/>
              <a:gd name="connsiteX2" fmla="*/ 10023 w 10037"/>
              <a:gd name="connsiteY2" fmla="*/ 0 h 10163"/>
              <a:gd name="connsiteX3" fmla="*/ 10023 w 10037"/>
              <a:gd name="connsiteY3" fmla="*/ 10000 h 10163"/>
              <a:gd name="connsiteX4" fmla="*/ 2086 w 10037"/>
              <a:gd name="connsiteY4" fmla="*/ 10000 h 10163"/>
              <a:gd name="connsiteX5" fmla="*/ 0 w 10037"/>
              <a:gd name="connsiteY5" fmla="*/ 5786 h 10163"/>
              <a:gd name="connsiteX6" fmla="*/ 856 w 10037"/>
              <a:gd name="connsiteY6" fmla="*/ 8048 h 10163"/>
              <a:gd name="connsiteX7" fmla="*/ 2535 w 10037"/>
              <a:gd name="connsiteY7" fmla="*/ 9932 h 10163"/>
              <a:gd name="connsiteX8" fmla="*/ 2622 w 10037"/>
              <a:gd name="connsiteY8" fmla="*/ 9932 h 10163"/>
              <a:gd name="connsiteX9" fmla="*/ 990 w 10037"/>
              <a:gd name="connsiteY9" fmla="*/ 8074 h 10163"/>
              <a:gd name="connsiteX10" fmla="*/ 87 w 10037"/>
              <a:gd name="connsiteY10" fmla="*/ 5505 h 10163"/>
              <a:gd name="connsiteX11" fmla="*/ 1720 w 10037"/>
              <a:gd name="connsiteY11" fmla="*/ 2721 h 10163"/>
              <a:gd name="connsiteX12" fmla="*/ 4908 w 10037"/>
              <a:gd name="connsiteY12" fmla="*/ 131 h 10163"/>
              <a:gd name="connsiteX0" fmla="*/ 4908 w 10037"/>
              <a:gd name="connsiteY0" fmla="*/ 131 h 10163"/>
              <a:gd name="connsiteX1" fmla="*/ 5224 w 10037"/>
              <a:gd name="connsiteY1" fmla="*/ 130 h 10163"/>
              <a:gd name="connsiteX2" fmla="*/ 10023 w 10037"/>
              <a:gd name="connsiteY2" fmla="*/ 0 h 10163"/>
              <a:gd name="connsiteX3" fmla="*/ 10023 w 10037"/>
              <a:gd name="connsiteY3" fmla="*/ 10000 h 10163"/>
              <a:gd name="connsiteX4" fmla="*/ 2086 w 10037"/>
              <a:gd name="connsiteY4" fmla="*/ 10000 h 10163"/>
              <a:gd name="connsiteX5" fmla="*/ 0 w 10037"/>
              <a:gd name="connsiteY5" fmla="*/ 5786 h 10163"/>
              <a:gd name="connsiteX6" fmla="*/ 856 w 10037"/>
              <a:gd name="connsiteY6" fmla="*/ 8048 h 10163"/>
              <a:gd name="connsiteX7" fmla="*/ 2535 w 10037"/>
              <a:gd name="connsiteY7" fmla="*/ 9932 h 10163"/>
              <a:gd name="connsiteX8" fmla="*/ 2622 w 10037"/>
              <a:gd name="connsiteY8" fmla="*/ 9932 h 10163"/>
              <a:gd name="connsiteX9" fmla="*/ 990 w 10037"/>
              <a:gd name="connsiteY9" fmla="*/ 8074 h 10163"/>
              <a:gd name="connsiteX10" fmla="*/ 87 w 10037"/>
              <a:gd name="connsiteY10" fmla="*/ 5505 h 10163"/>
              <a:gd name="connsiteX11" fmla="*/ 1720 w 10037"/>
              <a:gd name="connsiteY11" fmla="*/ 2721 h 10163"/>
              <a:gd name="connsiteX12" fmla="*/ 4908 w 10037"/>
              <a:gd name="connsiteY12" fmla="*/ 131 h 10163"/>
              <a:gd name="connsiteX0" fmla="*/ 4908 w 10037"/>
              <a:gd name="connsiteY0" fmla="*/ 131 h 10163"/>
              <a:gd name="connsiteX1" fmla="*/ 5224 w 10037"/>
              <a:gd name="connsiteY1" fmla="*/ 130 h 10163"/>
              <a:gd name="connsiteX2" fmla="*/ 10023 w 10037"/>
              <a:gd name="connsiteY2" fmla="*/ 0 h 10163"/>
              <a:gd name="connsiteX3" fmla="*/ 10023 w 10037"/>
              <a:gd name="connsiteY3" fmla="*/ 10000 h 10163"/>
              <a:gd name="connsiteX4" fmla="*/ 2086 w 10037"/>
              <a:gd name="connsiteY4" fmla="*/ 10000 h 10163"/>
              <a:gd name="connsiteX5" fmla="*/ 0 w 10037"/>
              <a:gd name="connsiteY5" fmla="*/ 5786 h 10163"/>
              <a:gd name="connsiteX6" fmla="*/ 856 w 10037"/>
              <a:gd name="connsiteY6" fmla="*/ 8048 h 10163"/>
              <a:gd name="connsiteX7" fmla="*/ 2535 w 10037"/>
              <a:gd name="connsiteY7" fmla="*/ 9932 h 10163"/>
              <a:gd name="connsiteX8" fmla="*/ 2622 w 10037"/>
              <a:gd name="connsiteY8" fmla="*/ 9932 h 10163"/>
              <a:gd name="connsiteX9" fmla="*/ 990 w 10037"/>
              <a:gd name="connsiteY9" fmla="*/ 8074 h 10163"/>
              <a:gd name="connsiteX10" fmla="*/ 87 w 10037"/>
              <a:gd name="connsiteY10" fmla="*/ 5505 h 10163"/>
              <a:gd name="connsiteX11" fmla="*/ 1720 w 10037"/>
              <a:gd name="connsiteY11" fmla="*/ 2721 h 10163"/>
              <a:gd name="connsiteX12" fmla="*/ 4908 w 10037"/>
              <a:gd name="connsiteY12" fmla="*/ 131 h 10163"/>
              <a:gd name="connsiteX0" fmla="*/ 4908 w 10037"/>
              <a:gd name="connsiteY0" fmla="*/ 131 h 10163"/>
              <a:gd name="connsiteX1" fmla="*/ 5224 w 10037"/>
              <a:gd name="connsiteY1" fmla="*/ 130 h 10163"/>
              <a:gd name="connsiteX2" fmla="*/ 10023 w 10037"/>
              <a:gd name="connsiteY2" fmla="*/ 0 h 10163"/>
              <a:gd name="connsiteX3" fmla="*/ 10023 w 10037"/>
              <a:gd name="connsiteY3" fmla="*/ 10000 h 10163"/>
              <a:gd name="connsiteX4" fmla="*/ 2086 w 10037"/>
              <a:gd name="connsiteY4" fmla="*/ 10000 h 10163"/>
              <a:gd name="connsiteX5" fmla="*/ 0 w 10037"/>
              <a:gd name="connsiteY5" fmla="*/ 5786 h 10163"/>
              <a:gd name="connsiteX6" fmla="*/ 856 w 10037"/>
              <a:gd name="connsiteY6" fmla="*/ 8048 h 10163"/>
              <a:gd name="connsiteX7" fmla="*/ 2535 w 10037"/>
              <a:gd name="connsiteY7" fmla="*/ 9932 h 10163"/>
              <a:gd name="connsiteX8" fmla="*/ 2622 w 10037"/>
              <a:gd name="connsiteY8" fmla="*/ 9932 h 10163"/>
              <a:gd name="connsiteX9" fmla="*/ 990 w 10037"/>
              <a:gd name="connsiteY9" fmla="*/ 8074 h 10163"/>
              <a:gd name="connsiteX10" fmla="*/ 87 w 10037"/>
              <a:gd name="connsiteY10" fmla="*/ 5505 h 10163"/>
              <a:gd name="connsiteX11" fmla="*/ 1720 w 10037"/>
              <a:gd name="connsiteY11" fmla="*/ 2721 h 10163"/>
              <a:gd name="connsiteX12" fmla="*/ 4908 w 10037"/>
              <a:gd name="connsiteY12" fmla="*/ 131 h 10163"/>
              <a:gd name="connsiteX0" fmla="*/ 4908 w 10037"/>
              <a:gd name="connsiteY0" fmla="*/ 863 h 10895"/>
              <a:gd name="connsiteX1" fmla="*/ 5224 w 10037"/>
              <a:gd name="connsiteY1" fmla="*/ 862 h 10895"/>
              <a:gd name="connsiteX2" fmla="*/ 5944 w 10037"/>
              <a:gd name="connsiteY2" fmla="*/ 771 h 10895"/>
              <a:gd name="connsiteX3" fmla="*/ 10023 w 10037"/>
              <a:gd name="connsiteY3" fmla="*/ 732 h 10895"/>
              <a:gd name="connsiteX4" fmla="*/ 10023 w 10037"/>
              <a:gd name="connsiteY4" fmla="*/ 10732 h 10895"/>
              <a:gd name="connsiteX5" fmla="*/ 2086 w 10037"/>
              <a:gd name="connsiteY5" fmla="*/ 10732 h 10895"/>
              <a:gd name="connsiteX6" fmla="*/ 0 w 10037"/>
              <a:gd name="connsiteY6" fmla="*/ 6518 h 10895"/>
              <a:gd name="connsiteX7" fmla="*/ 856 w 10037"/>
              <a:gd name="connsiteY7" fmla="*/ 8780 h 10895"/>
              <a:gd name="connsiteX8" fmla="*/ 2535 w 10037"/>
              <a:gd name="connsiteY8" fmla="*/ 10664 h 10895"/>
              <a:gd name="connsiteX9" fmla="*/ 2622 w 10037"/>
              <a:gd name="connsiteY9" fmla="*/ 10664 h 10895"/>
              <a:gd name="connsiteX10" fmla="*/ 990 w 10037"/>
              <a:gd name="connsiteY10" fmla="*/ 8806 h 10895"/>
              <a:gd name="connsiteX11" fmla="*/ 87 w 10037"/>
              <a:gd name="connsiteY11" fmla="*/ 6237 h 10895"/>
              <a:gd name="connsiteX12" fmla="*/ 1720 w 10037"/>
              <a:gd name="connsiteY12" fmla="*/ 3453 h 10895"/>
              <a:gd name="connsiteX13" fmla="*/ 4908 w 10037"/>
              <a:gd name="connsiteY13" fmla="*/ 863 h 10895"/>
              <a:gd name="connsiteX0" fmla="*/ 4908 w 10037"/>
              <a:gd name="connsiteY0" fmla="*/ 849 h 10881"/>
              <a:gd name="connsiteX1" fmla="*/ 5224 w 10037"/>
              <a:gd name="connsiteY1" fmla="*/ 848 h 10881"/>
              <a:gd name="connsiteX2" fmla="*/ 5944 w 10037"/>
              <a:gd name="connsiteY2" fmla="*/ 757 h 10881"/>
              <a:gd name="connsiteX3" fmla="*/ 10023 w 10037"/>
              <a:gd name="connsiteY3" fmla="*/ 718 h 10881"/>
              <a:gd name="connsiteX4" fmla="*/ 10023 w 10037"/>
              <a:gd name="connsiteY4" fmla="*/ 10718 h 10881"/>
              <a:gd name="connsiteX5" fmla="*/ 2086 w 10037"/>
              <a:gd name="connsiteY5" fmla="*/ 10718 h 10881"/>
              <a:gd name="connsiteX6" fmla="*/ 0 w 10037"/>
              <a:gd name="connsiteY6" fmla="*/ 6504 h 10881"/>
              <a:gd name="connsiteX7" fmla="*/ 856 w 10037"/>
              <a:gd name="connsiteY7" fmla="*/ 8766 h 10881"/>
              <a:gd name="connsiteX8" fmla="*/ 2535 w 10037"/>
              <a:gd name="connsiteY8" fmla="*/ 10650 h 10881"/>
              <a:gd name="connsiteX9" fmla="*/ 2622 w 10037"/>
              <a:gd name="connsiteY9" fmla="*/ 10650 h 10881"/>
              <a:gd name="connsiteX10" fmla="*/ 990 w 10037"/>
              <a:gd name="connsiteY10" fmla="*/ 8792 h 10881"/>
              <a:gd name="connsiteX11" fmla="*/ 87 w 10037"/>
              <a:gd name="connsiteY11" fmla="*/ 6223 h 10881"/>
              <a:gd name="connsiteX12" fmla="*/ 1720 w 10037"/>
              <a:gd name="connsiteY12" fmla="*/ 3439 h 10881"/>
              <a:gd name="connsiteX13" fmla="*/ 4908 w 10037"/>
              <a:gd name="connsiteY13" fmla="*/ 849 h 10881"/>
              <a:gd name="connsiteX0" fmla="*/ 4908 w 10037"/>
              <a:gd name="connsiteY0" fmla="*/ 849 h 10881"/>
              <a:gd name="connsiteX1" fmla="*/ 4821 w 10037"/>
              <a:gd name="connsiteY1" fmla="*/ 750 h 10881"/>
              <a:gd name="connsiteX2" fmla="*/ 5944 w 10037"/>
              <a:gd name="connsiteY2" fmla="*/ 757 h 10881"/>
              <a:gd name="connsiteX3" fmla="*/ 10023 w 10037"/>
              <a:gd name="connsiteY3" fmla="*/ 718 h 10881"/>
              <a:gd name="connsiteX4" fmla="*/ 10023 w 10037"/>
              <a:gd name="connsiteY4" fmla="*/ 10718 h 10881"/>
              <a:gd name="connsiteX5" fmla="*/ 2086 w 10037"/>
              <a:gd name="connsiteY5" fmla="*/ 10718 h 10881"/>
              <a:gd name="connsiteX6" fmla="*/ 0 w 10037"/>
              <a:gd name="connsiteY6" fmla="*/ 6504 h 10881"/>
              <a:gd name="connsiteX7" fmla="*/ 856 w 10037"/>
              <a:gd name="connsiteY7" fmla="*/ 8766 h 10881"/>
              <a:gd name="connsiteX8" fmla="*/ 2535 w 10037"/>
              <a:gd name="connsiteY8" fmla="*/ 10650 h 10881"/>
              <a:gd name="connsiteX9" fmla="*/ 2622 w 10037"/>
              <a:gd name="connsiteY9" fmla="*/ 10650 h 10881"/>
              <a:gd name="connsiteX10" fmla="*/ 990 w 10037"/>
              <a:gd name="connsiteY10" fmla="*/ 8792 h 10881"/>
              <a:gd name="connsiteX11" fmla="*/ 87 w 10037"/>
              <a:gd name="connsiteY11" fmla="*/ 6223 h 10881"/>
              <a:gd name="connsiteX12" fmla="*/ 1720 w 10037"/>
              <a:gd name="connsiteY12" fmla="*/ 3439 h 10881"/>
              <a:gd name="connsiteX13" fmla="*/ 4908 w 10037"/>
              <a:gd name="connsiteY13" fmla="*/ 849 h 10881"/>
              <a:gd name="connsiteX0" fmla="*/ 5023 w 10037"/>
              <a:gd name="connsiteY0" fmla="*/ 781 h 10881"/>
              <a:gd name="connsiteX1" fmla="*/ 4821 w 10037"/>
              <a:gd name="connsiteY1" fmla="*/ 750 h 10881"/>
              <a:gd name="connsiteX2" fmla="*/ 5944 w 10037"/>
              <a:gd name="connsiteY2" fmla="*/ 757 h 10881"/>
              <a:gd name="connsiteX3" fmla="*/ 10023 w 10037"/>
              <a:gd name="connsiteY3" fmla="*/ 718 h 10881"/>
              <a:gd name="connsiteX4" fmla="*/ 10023 w 10037"/>
              <a:gd name="connsiteY4" fmla="*/ 10718 h 10881"/>
              <a:gd name="connsiteX5" fmla="*/ 2086 w 10037"/>
              <a:gd name="connsiteY5" fmla="*/ 10718 h 10881"/>
              <a:gd name="connsiteX6" fmla="*/ 0 w 10037"/>
              <a:gd name="connsiteY6" fmla="*/ 6504 h 10881"/>
              <a:gd name="connsiteX7" fmla="*/ 856 w 10037"/>
              <a:gd name="connsiteY7" fmla="*/ 8766 h 10881"/>
              <a:gd name="connsiteX8" fmla="*/ 2535 w 10037"/>
              <a:gd name="connsiteY8" fmla="*/ 10650 h 10881"/>
              <a:gd name="connsiteX9" fmla="*/ 2622 w 10037"/>
              <a:gd name="connsiteY9" fmla="*/ 10650 h 10881"/>
              <a:gd name="connsiteX10" fmla="*/ 990 w 10037"/>
              <a:gd name="connsiteY10" fmla="*/ 8792 h 10881"/>
              <a:gd name="connsiteX11" fmla="*/ 87 w 10037"/>
              <a:gd name="connsiteY11" fmla="*/ 6223 h 10881"/>
              <a:gd name="connsiteX12" fmla="*/ 1720 w 10037"/>
              <a:gd name="connsiteY12" fmla="*/ 3439 h 10881"/>
              <a:gd name="connsiteX13" fmla="*/ 5023 w 10037"/>
              <a:gd name="connsiteY13" fmla="*/ 781 h 10881"/>
              <a:gd name="connsiteX0" fmla="*/ 5023 w 10037"/>
              <a:gd name="connsiteY0" fmla="*/ 781 h 10881"/>
              <a:gd name="connsiteX1" fmla="*/ 4821 w 10037"/>
              <a:gd name="connsiteY1" fmla="*/ 750 h 10881"/>
              <a:gd name="connsiteX2" fmla="*/ 5944 w 10037"/>
              <a:gd name="connsiteY2" fmla="*/ 757 h 10881"/>
              <a:gd name="connsiteX3" fmla="*/ 10023 w 10037"/>
              <a:gd name="connsiteY3" fmla="*/ 718 h 10881"/>
              <a:gd name="connsiteX4" fmla="*/ 10023 w 10037"/>
              <a:gd name="connsiteY4" fmla="*/ 10718 h 10881"/>
              <a:gd name="connsiteX5" fmla="*/ 2086 w 10037"/>
              <a:gd name="connsiteY5" fmla="*/ 10718 h 10881"/>
              <a:gd name="connsiteX6" fmla="*/ 0 w 10037"/>
              <a:gd name="connsiteY6" fmla="*/ 6504 h 10881"/>
              <a:gd name="connsiteX7" fmla="*/ 856 w 10037"/>
              <a:gd name="connsiteY7" fmla="*/ 8766 h 10881"/>
              <a:gd name="connsiteX8" fmla="*/ 2535 w 10037"/>
              <a:gd name="connsiteY8" fmla="*/ 10650 h 10881"/>
              <a:gd name="connsiteX9" fmla="*/ 2622 w 10037"/>
              <a:gd name="connsiteY9" fmla="*/ 10650 h 10881"/>
              <a:gd name="connsiteX10" fmla="*/ 990 w 10037"/>
              <a:gd name="connsiteY10" fmla="*/ 8792 h 10881"/>
              <a:gd name="connsiteX11" fmla="*/ 87 w 10037"/>
              <a:gd name="connsiteY11" fmla="*/ 6223 h 10881"/>
              <a:gd name="connsiteX12" fmla="*/ 1720 w 10037"/>
              <a:gd name="connsiteY12" fmla="*/ 3439 h 10881"/>
              <a:gd name="connsiteX13" fmla="*/ 5023 w 10037"/>
              <a:gd name="connsiteY13" fmla="*/ 781 h 10881"/>
              <a:gd name="connsiteX0" fmla="*/ 5023 w 10037"/>
              <a:gd name="connsiteY0" fmla="*/ 363 h 10463"/>
              <a:gd name="connsiteX1" fmla="*/ 4821 w 10037"/>
              <a:gd name="connsiteY1" fmla="*/ 332 h 10463"/>
              <a:gd name="connsiteX2" fmla="*/ 404 w 10037"/>
              <a:gd name="connsiteY2" fmla="*/ 4388 h 10463"/>
              <a:gd name="connsiteX3" fmla="*/ 10023 w 10037"/>
              <a:gd name="connsiteY3" fmla="*/ 300 h 10463"/>
              <a:gd name="connsiteX4" fmla="*/ 10023 w 10037"/>
              <a:gd name="connsiteY4" fmla="*/ 10300 h 10463"/>
              <a:gd name="connsiteX5" fmla="*/ 2086 w 10037"/>
              <a:gd name="connsiteY5" fmla="*/ 10300 h 10463"/>
              <a:gd name="connsiteX6" fmla="*/ 0 w 10037"/>
              <a:gd name="connsiteY6" fmla="*/ 6086 h 10463"/>
              <a:gd name="connsiteX7" fmla="*/ 856 w 10037"/>
              <a:gd name="connsiteY7" fmla="*/ 8348 h 10463"/>
              <a:gd name="connsiteX8" fmla="*/ 2535 w 10037"/>
              <a:gd name="connsiteY8" fmla="*/ 10232 h 10463"/>
              <a:gd name="connsiteX9" fmla="*/ 2622 w 10037"/>
              <a:gd name="connsiteY9" fmla="*/ 10232 h 10463"/>
              <a:gd name="connsiteX10" fmla="*/ 990 w 10037"/>
              <a:gd name="connsiteY10" fmla="*/ 8374 h 10463"/>
              <a:gd name="connsiteX11" fmla="*/ 87 w 10037"/>
              <a:gd name="connsiteY11" fmla="*/ 5805 h 10463"/>
              <a:gd name="connsiteX12" fmla="*/ 1720 w 10037"/>
              <a:gd name="connsiteY12" fmla="*/ 3021 h 10463"/>
              <a:gd name="connsiteX13" fmla="*/ 5023 w 10037"/>
              <a:gd name="connsiteY13" fmla="*/ 363 h 10463"/>
              <a:gd name="connsiteX0" fmla="*/ 5023 w 10037"/>
              <a:gd name="connsiteY0" fmla="*/ 442 h 10542"/>
              <a:gd name="connsiteX1" fmla="*/ 4821 w 10037"/>
              <a:gd name="connsiteY1" fmla="*/ 411 h 10542"/>
              <a:gd name="connsiteX2" fmla="*/ 404 w 10037"/>
              <a:gd name="connsiteY2" fmla="*/ 4467 h 10542"/>
              <a:gd name="connsiteX3" fmla="*/ 4081 w 10037"/>
              <a:gd name="connsiteY3" fmla="*/ 2319 h 10542"/>
              <a:gd name="connsiteX4" fmla="*/ 10023 w 10037"/>
              <a:gd name="connsiteY4" fmla="*/ 379 h 10542"/>
              <a:gd name="connsiteX5" fmla="*/ 10023 w 10037"/>
              <a:gd name="connsiteY5" fmla="*/ 10379 h 10542"/>
              <a:gd name="connsiteX6" fmla="*/ 2086 w 10037"/>
              <a:gd name="connsiteY6" fmla="*/ 10379 h 10542"/>
              <a:gd name="connsiteX7" fmla="*/ 0 w 10037"/>
              <a:gd name="connsiteY7" fmla="*/ 6165 h 10542"/>
              <a:gd name="connsiteX8" fmla="*/ 856 w 10037"/>
              <a:gd name="connsiteY8" fmla="*/ 8427 h 10542"/>
              <a:gd name="connsiteX9" fmla="*/ 2535 w 10037"/>
              <a:gd name="connsiteY9" fmla="*/ 10311 h 10542"/>
              <a:gd name="connsiteX10" fmla="*/ 2622 w 10037"/>
              <a:gd name="connsiteY10" fmla="*/ 10311 h 10542"/>
              <a:gd name="connsiteX11" fmla="*/ 990 w 10037"/>
              <a:gd name="connsiteY11" fmla="*/ 8453 h 10542"/>
              <a:gd name="connsiteX12" fmla="*/ 87 w 10037"/>
              <a:gd name="connsiteY12" fmla="*/ 5884 h 10542"/>
              <a:gd name="connsiteX13" fmla="*/ 1720 w 10037"/>
              <a:gd name="connsiteY13" fmla="*/ 3100 h 10542"/>
              <a:gd name="connsiteX14" fmla="*/ 5023 w 10037"/>
              <a:gd name="connsiteY14" fmla="*/ 442 h 10542"/>
              <a:gd name="connsiteX0" fmla="*/ 5023 w 10037"/>
              <a:gd name="connsiteY0" fmla="*/ 499 h 10599"/>
              <a:gd name="connsiteX1" fmla="*/ 4821 w 10037"/>
              <a:gd name="connsiteY1" fmla="*/ 468 h 10599"/>
              <a:gd name="connsiteX2" fmla="*/ 404 w 10037"/>
              <a:gd name="connsiteY2" fmla="*/ 4524 h 10599"/>
              <a:gd name="connsiteX3" fmla="*/ 2036 w 10037"/>
              <a:gd name="connsiteY3" fmla="*/ 1895 h 10599"/>
              <a:gd name="connsiteX4" fmla="*/ 10023 w 10037"/>
              <a:gd name="connsiteY4" fmla="*/ 436 h 10599"/>
              <a:gd name="connsiteX5" fmla="*/ 10023 w 10037"/>
              <a:gd name="connsiteY5" fmla="*/ 10436 h 10599"/>
              <a:gd name="connsiteX6" fmla="*/ 2086 w 10037"/>
              <a:gd name="connsiteY6" fmla="*/ 10436 h 10599"/>
              <a:gd name="connsiteX7" fmla="*/ 0 w 10037"/>
              <a:gd name="connsiteY7" fmla="*/ 6222 h 10599"/>
              <a:gd name="connsiteX8" fmla="*/ 856 w 10037"/>
              <a:gd name="connsiteY8" fmla="*/ 8484 h 10599"/>
              <a:gd name="connsiteX9" fmla="*/ 2535 w 10037"/>
              <a:gd name="connsiteY9" fmla="*/ 10368 h 10599"/>
              <a:gd name="connsiteX10" fmla="*/ 2622 w 10037"/>
              <a:gd name="connsiteY10" fmla="*/ 10368 h 10599"/>
              <a:gd name="connsiteX11" fmla="*/ 990 w 10037"/>
              <a:gd name="connsiteY11" fmla="*/ 8510 h 10599"/>
              <a:gd name="connsiteX12" fmla="*/ 87 w 10037"/>
              <a:gd name="connsiteY12" fmla="*/ 5941 h 10599"/>
              <a:gd name="connsiteX13" fmla="*/ 1720 w 10037"/>
              <a:gd name="connsiteY13" fmla="*/ 3157 h 10599"/>
              <a:gd name="connsiteX14" fmla="*/ 5023 w 10037"/>
              <a:gd name="connsiteY14" fmla="*/ 499 h 10599"/>
              <a:gd name="connsiteX0" fmla="*/ 5023 w 10037"/>
              <a:gd name="connsiteY0" fmla="*/ 719 h 10819"/>
              <a:gd name="connsiteX1" fmla="*/ 4821 w 10037"/>
              <a:gd name="connsiteY1" fmla="*/ 688 h 10819"/>
              <a:gd name="connsiteX2" fmla="*/ 404 w 10037"/>
              <a:gd name="connsiteY2" fmla="*/ 4744 h 10819"/>
              <a:gd name="connsiteX3" fmla="*/ 2036 w 10037"/>
              <a:gd name="connsiteY3" fmla="*/ 2115 h 10819"/>
              <a:gd name="connsiteX4" fmla="*/ 4753 w 10037"/>
              <a:gd name="connsiteY4" fmla="*/ 1086 h 10819"/>
              <a:gd name="connsiteX5" fmla="*/ 10023 w 10037"/>
              <a:gd name="connsiteY5" fmla="*/ 656 h 10819"/>
              <a:gd name="connsiteX6" fmla="*/ 10023 w 10037"/>
              <a:gd name="connsiteY6" fmla="*/ 10656 h 10819"/>
              <a:gd name="connsiteX7" fmla="*/ 2086 w 10037"/>
              <a:gd name="connsiteY7" fmla="*/ 10656 h 10819"/>
              <a:gd name="connsiteX8" fmla="*/ 0 w 10037"/>
              <a:gd name="connsiteY8" fmla="*/ 6442 h 10819"/>
              <a:gd name="connsiteX9" fmla="*/ 856 w 10037"/>
              <a:gd name="connsiteY9" fmla="*/ 8704 h 10819"/>
              <a:gd name="connsiteX10" fmla="*/ 2535 w 10037"/>
              <a:gd name="connsiteY10" fmla="*/ 10588 h 10819"/>
              <a:gd name="connsiteX11" fmla="*/ 2622 w 10037"/>
              <a:gd name="connsiteY11" fmla="*/ 10588 h 10819"/>
              <a:gd name="connsiteX12" fmla="*/ 990 w 10037"/>
              <a:gd name="connsiteY12" fmla="*/ 8730 h 10819"/>
              <a:gd name="connsiteX13" fmla="*/ 87 w 10037"/>
              <a:gd name="connsiteY13" fmla="*/ 6161 h 10819"/>
              <a:gd name="connsiteX14" fmla="*/ 1720 w 10037"/>
              <a:gd name="connsiteY14" fmla="*/ 3377 h 10819"/>
              <a:gd name="connsiteX15" fmla="*/ 5023 w 10037"/>
              <a:gd name="connsiteY15" fmla="*/ 719 h 10819"/>
              <a:gd name="connsiteX0" fmla="*/ 5023 w 10037"/>
              <a:gd name="connsiteY0" fmla="*/ 788 h 10888"/>
              <a:gd name="connsiteX1" fmla="*/ 4821 w 10037"/>
              <a:gd name="connsiteY1" fmla="*/ 757 h 10888"/>
              <a:gd name="connsiteX2" fmla="*/ 404 w 10037"/>
              <a:gd name="connsiteY2" fmla="*/ 4813 h 10888"/>
              <a:gd name="connsiteX3" fmla="*/ 2036 w 10037"/>
              <a:gd name="connsiteY3" fmla="*/ 2184 h 10888"/>
              <a:gd name="connsiteX4" fmla="*/ 3697 w 10037"/>
              <a:gd name="connsiteY4" fmla="*/ 870 h 10888"/>
              <a:gd name="connsiteX5" fmla="*/ 10023 w 10037"/>
              <a:gd name="connsiteY5" fmla="*/ 725 h 10888"/>
              <a:gd name="connsiteX6" fmla="*/ 10023 w 10037"/>
              <a:gd name="connsiteY6" fmla="*/ 10725 h 10888"/>
              <a:gd name="connsiteX7" fmla="*/ 2086 w 10037"/>
              <a:gd name="connsiteY7" fmla="*/ 10725 h 10888"/>
              <a:gd name="connsiteX8" fmla="*/ 0 w 10037"/>
              <a:gd name="connsiteY8" fmla="*/ 6511 h 10888"/>
              <a:gd name="connsiteX9" fmla="*/ 856 w 10037"/>
              <a:gd name="connsiteY9" fmla="*/ 8773 h 10888"/>
              <a:gd name="connsiteX10" fmla="*/ 2535 w 10037"/>
              <a:gd name="connsiteY10" fmla="*/ 10657 h 10888"/>
              <a:gd name="connsiteX11" fmla="*/ 2622 w 10037"/>
              <a:gd name="connsiteY11" fmla="*/ 10657 h 10888"/>
              <a:gd name="connsiteX12" fmla="*/ 990 w 10037"/>
              <a:gd name="connsiteY12" fmla="*/ 8799 h 10888"/>
              <a:gd name="connsiteX13" fmla="*/ 87 w 10037"/>
              <a:gd name="connsiteY13" fmla="*/ 6230 h 10888"/>
              <a:gd name="connsiteX14" fmla="*/ 1720 w 10037"/>
              <a:gd name="connsiteY14" fmla="*/ 3446 h 10888"/>
              <a:gd name="connsiteX15" fmla="*/ 5023 w 10037"/>
              <a:gd name="connsiteY15" fmla="*/ 788 h 10888"/>
              <a:gd name="connsiteX0" fmla="*/ 5023 w 10037"/>
              <a:gd name="connsiteY0" fmla="*/ 788 h 10888"/>
              <a:gd name="connsiteX1" fmla="*/ 4821 w 10037"/>
              <a:gd name="connsiteY1" fmla="*/ 757 h 10888"/>
              <a:gd name="connsiteX2" fmla="*/ 404 w 10037"/>
              <a:gd name="connsiteY2" fmla="*/ 4813 h 10888"/>
              <a:gd name="connsiteX3" fmla="*/ 2036 w 10037"/>
              <a:gd name="connsiteY3" fmla="*/ 2184 h 10888"/>
              <a:gd name="connsiteX4" fmla="*/ 3697 w 10037"/>
              <a:gd name="connsiteY4" fmla="*/ 870 h 10888"/>
              <a:gd name="connsiteX5" fmla="*/ 10023 w 10037"/>
              <a:gd name="connsiteY5" fmla="*/ 725 h 10888"/>
              <a:gd name="connsiteX6" fmla="*/ 10023 w 10037"/>
              <a:gd name="connsiteY6" fmla="*/ 10725 h 10888"/>
              <a:gd name="connsiteX7" fmla="*/ 2086 w 10037"/>
              <a:gd name="connsiteY7" fmla="*/ 10725 h 10888"/>
              <a:gd name="connsiteX8" fmla="*/ 0 w 10037"/>
              <a:gd name="connsiteY8" fmla="*/ 6511 h 10888"/>
              <a:gd name="connsiteX9" fmla="*/ 856 w 10037"/>
              <a:gd name="connsiteY9" fmla="*/ 8773 h 10888"/>
              <a:gd name="connsiteX10" fmla="*/ 2535 w 10037"/>
              <a:gd name="connsiteY10" fmla="*/ 10657 h 10888"/>
              <a:gd name="connsiteX11" fmla="*/ 2622 w 10037"/>
              <a:gd name="connsiteY11" fmla="*/ 10657 h 10888"/>
              <a:gd name="connsiteX12" fmla="*/ 990 w 10037"/>
              <a:gd name="connsiteY12" fmla="*/ 8799 h 10888"/>
              <a:gd name="connsiteX13" fmla="*/ 87 w 10037"/>
              <a:gd name="connsiteY13" fmla="*/ 6230 h 10888"/>
              <a:gd name="connsiteX14" fmla="*/ 1720 w 10037"/>
              <a:gd name="connsiteY14" fmla="*/ 3446 h 10888"/>
              <a:gd name="connsiteX15" fmla="*/ 5023 w 10037"/>
              <a:gd name="connsiteY15" fmla="*/ 788 h 10888"/>
              <a:gd name="connsiteX0" fmla="*/ 5023 w 10037"/>
              <a:gd name="connsiteY0" fmla="*/ 817 h 10917"/>
              <a:gd name="connsiteX1" fmla="*/ 4821 w 10037"/>
              <a:gd name="connsiteY1" fmla="*/ 786 h 10917"/>
              <a:gd name="connsiteX2" fmla="*/ 404 w 10037"/>
              <a:gd name="connsiteY2" fmla="*/ 4842 h 10917"/>
              <a:gd name="connsiteX3" fmla="*/ 2036 w 10037"/>
              <a:gd name="connsiteY3" fmla="*/ 2213 h 10917"/>
              <a:gd name="connsiteX4" fmla="*/ 3812 w 10037"/>
              <a:gd name="connsiteY4" fmla="*/ 794 h 10917"/>
              <a:gd name="connsiteX5" fmla="*/ 10023 w 10037"/>
              <a:gd name="connsiteY5" fmla="*/ 754 h 10917"/>
              <a:gd name="connsiteX6" fmla="*/ 10023 w 10037"/>
              <a:gd name="connsiteY6" fmla="*/ 10754 h 10917"/>
              <a:gd name="connsiteX7" fmla="*/ 2086 w 10037"/>
              <a:gd name="connsiteY7" fmla="*/ 10754 h 10917"/>
              <a:gd name="connsiteX8" fmla="*/ 0 w 10037"/>
              <a:gd name="connsiteY8" fmla="*/ 6540 h 10917"/>
              <a:gd name="connsiteX9" fmla="*/ 856 w 10037"/>
              <a:gd name="connsiteY9" fmla="*/ 8802 h 10917"/>
              <a:gd name="connsiteX10" fmla="*/ 2535 w 10037"/>
              <a:gd name="connsiteY10" fmla="*/ 10686 h 10917"/>
              <a:gd name="connsiteX11" fmla="*/ 2622 w 10037"/>
              <a:gd name="connsiteY11" fmla="*/ 10686 h 10917"/>
              <a:gd name="connsiteX12" fmla="*/ 990 w 10037"/>
              <a:gd name="connsiteY12" fmla="*/ 8828 h 10917"/>
              <a:gd name="connsiteX13" fmla="*/ 87 w 10037"/>
              <a:gd name="connsiteY13" fmla="*/ 6259 h 10917"/>
              <a:gd name="connsiteX14" fmla="*/ 1720 w 10037"/>
              <a:gd name="connsiteY14" fmla="*/ 3475 h 10917"/>
              <a:gd name="connsiteX15" fmla="*/ 5023 w 10037"/>
              <a:gd name="connsiteY15" fmla="*/ 817 h 10917"/>
              <a:gd name="connsiteX0" fmla="*/ 5023 w 10037"/>
              <a:gd name="connsiteY0" fmla="*/ 776 h 10876"/>
              <a:gd name="connsiteX1" fmla="*/ 4821 w 10037"/>
              <a:gd name="connsiteY1" fmla="*/ 745 h 10876"/>
              <a:gd name="connsiteX2" fmla="*/ 404 w 10037"/>
              <a:gd name="connsiteY2" fmla="*/ 4801 h 10876"/>
              <a:gd name="connsiteX3" fmla="*/ 2036 w 10037"/>
              <a:gd name="connsiteY3" fmla="*/ 2172 h 10876"/>
              <a:gd name="connsiteX4" fmla="*/ 3812 w 10037"/>
              <a:gd name="connsiteY4" fmla="*/ 753 h 10876"/>
              <a:gd name="connsiteX5" fmla="*/ 10023 w 10037"/>
              <a:gd name="connsiteY5" fmla="*/ 713 h 10876"/>
              <a:gd name="connsiteX6" fmla="*/ 10023 w 10037"/>
              <a:gd name="connsiteY6" fmla="*/ 10713 h 10876"/>
              <a:gd name="connsiteX7" fmla="*/ 2086 w 10037"/>
              <a:gd name="connsiteY7" fmla="*/ 10713 h 10876"/>
              <a:gd name="connsiteX8" fmla="*/ 0 w 10037"/>
              <a:gd name="connsiteY8" fmla="*/ 6499 h 10876"/>
              <a:gd name="connsiteX9" fmla="*/ 856 w 10037"/>
              <a:gd name="connsiteY9" fmla="*/ 8761 h 10876"/>
              <a:gd name="connsiteX10" fmla="*/ 2535 w 10037"/>
              <a:gd name="connsiteY10" fmla="*/ 10645 h 10876"/>
              <a:gd name="connsiteX11" fmla="*/ 2622 w 10037"/>
              <a:gd name="connsiteY11" fmla="*/ 10645 h 10876"/>
              <a:gd name="connsiteX12" fmla="*/ 990 w 10037"/>
              <a:gd name="connsiteY12" fmla="*/ 8787 h 10876"/>
              <a:gd name="connsiteX13" fmla="*/ 87 w 10037"/>
              <a:gd name="connsiteY13" fmla="*/ 6218 h 10876"/>
              <a:gd name="connsiteX14" fmla="*/ 1720 w 10037"/>
              <a:gd name="connsiteY14" fmla="*/ 3434 h 10876"/>
              <a:gd name="connsiteX15" fmla="*/ 5023 w 10037"/>
              <a:gd name="connsiteY15" fmla="*/ 776 h 10876"/>
              <a:gd name="connsiteX0" fmla="*/ 5023 w 10037"/>
              <a:gd name="connsiteY0" fmla="*/ 791 h 10891"/>
              <a:gd name="connsiteX1" fmla="*/ 4821 w 10037"/>
              <a:gd name="connsiteY1" fmla="*/ 760 h 10891"/>
              <a:gd name="connsiteX2" fmla="*/ 404 w 10037"/>
              <a:gd name="connsiteY2" fmla="*/ 4816 h 10891"/>
              <a:gd name="connsiteX3" fmla="*/ 2036 w 10037"/>
              <a:gd name="connsiteY3" fmla="*/ 2187 h 10891"/>
              <a:gd name="connsiteX4" fmla="*/ 3889 w 10037"/>
              <a:gd name="connsiteY4" fmla="*/ 708 h 10891"/>
              <a:gd name="connsiteX5" fmla="*/ 10023 w 10037"/>
              <a:gd name="connsiteY5" fmla="*/ 728 h 10891"/>
              <a:gd name="connsiteX6" fmla="*/ 10023 w 10037"/>
              <a:gd name="connsiteY6" fmla="*/ 10728 h 10891"/>
              <a:gd name="connsiteX7" fmla="*/ 2086 w 10037"/>
              <a:gd name="connsiteY7" fmla="*/ 10728 h 10891"/>
              <a:gd name="connsiteX8" fmla="*/ 0 w 10037"/>
              <a:gd name="connsiteY8" fmla="*/ 6514 h 10891"/>
              <a:gd name="connsiteX9" fmla="*/ 856 w 10037"/>
              <a:gd name="connsiteY9" fmla="*/ 8776 h 10891"/>
              <a:gd name="connsiteX10" fmla="*/ 2535 w 10037"/>
              <a:gd name="connsiteY10" fmla="*/ 10660 h 10891"/>
              <a:gd name="connsiteX11" fmla="*/ 2622 w 10037"/>
              <a:gd name="connsiteY11" fmla="*/ 10660 h 10891"/>
              <a:gd name="connsiteX12" fmla="*/ 990 w 10037"/>
              <a:gd name="connsiteY12" fmla="*/ 8802 h 10891"/>
              <a:gd name="connsiteX13" fmla="*/ 87 w 10037"/>
              <a:gd name="connsiteY13" fmla="*/ 6233 h 10891"/>
              <a:gd name="connsiteX14" fmla="*/ 1720 w 10037"/>
              <a:gd name="connsiteY14" fmla="*/ 3449 h 10891"/>
              <a:gd name="connsiteX15" fmla="*/ 5023 w 10037"/>
              <a:gd name="connsiteY15" fmla="*/ 791 h 10891"/>
              <a:gd name="connsiteX0" fmla="*/ 5023 w 10037"/>
              <a:gd name="connsiteY0" fmla="*/ 112 h 10212"/>
              <a:gd name="connsiteX1" fmla="*/ 4821 w 10037"/>
              <a:gd name="connsiteY1" fmla="*/ 81 h 10212"/>
              <a:gd name="connsiteX2" fmla="*/ 404 w 10037"/>
              <a:gd name="connsiteY2" fmla="*/ 4137 h 10212"/>
              <a:gd name="connsiteX3" fmla="*/ 2036 w 10037"/>
              <a:gd name="connsiteY3" fmla="*/ 1508 h 10212"/>
              <a:gd name="connsiteX4" fmla="*/ 3889 w 10037"/>
              <a:gd name="connsiteY4" fmla="*/ 29 h 10212"/>
              <a:gd name="connsiteX5" fmla="*/ 10023 w 10037"/>
              <a:gd name="connsiteY5" fmla="*/ 49 h 10212"/>
              <a:gd name="connsiteX6" fmla="*/ 10023 w 10037"/>
              <a:gd name="connsiteY6" fmla="*/ 10049 h 10212"/>
              <a:gd name="connsiteX7" fmla="*/ 2086 w 10037"/>
              <a:gd name="connsiteY7" fmla="*/ 10049 h 10212"/>
              <a:gd name="connsiteX8" fmla="*/ 0 w 10037"/>
              <a:gd name="connsiteY8" fmla="*/ 5835 h 10212"/>
              <a:gd name="connsiteX9" fmla="*/ 856 w 10037"/>
              <a:gd name="connsiteY9" fmla="*/ 8097 h 10212"/>
              <a:gd name="connsiteX10" fmla="*/ 2535 w 10037"/>
              <a:gd name="connsiteY10" fmla="*/ 9981 h 10212"/>
              <a:gd name="connsiteX11" fmla="*/ 2622 w 10037"/>
              <a:gd name="connsiteY11" fmla="*/ 9981 h 10212"/>
              <a:gd name="connsiteX12" fmla="*/ 990 w 10037"/>
              <a:gd name="connsiteY12" fmla="*/ 8123 h 10212"/>
              <a:gd name="connsiteX13" fmla="*/ 87 w 10037"/>
              <a:gd name="connsiteY13" fmla="*/ 5554 h 10212"/>
              <a:gd name="connsiteX14" fmla="*/ 1720 w 10037"/>
              <a:gd name="connsiteY14" fmla="*/ 2770 h 10212"/>
              <a:gd name="connsiteX15" fmla="*/ 5023 w 10037"/>
              <a:gd name="connsiteY15" fmla="*/ 112 h 10212"/>
              <a:gd name="connsiteX0" fmla="*/ 5023 w 10037"/>
              <a:gd name="connsiteY0" fmla="*/ 137 h 10237"/>
              <a:gd name="connsiteX1" fmla="*/ 4821 w 10037"/>
              <a:gd name="connsiteY1" fmla="*/ 106 h 10237"/>
              <a:gd name="connsiteX2" fmla="*/ 404 w 10037"/>
              <a:gd name="connsiteY2" fmla="*/ 4162 h 10237"/>
              <a:gd name="connsiteX3" fmla="*/ 2036 w 10037"/>
              <a:gd name="connsiteY3" fmla="*/ 1533 h 10237"/>
              <a:gd name="connsiteX4" fmla="*/ 3889 w 10037"/>
              <a:gd name="connsiteY4" fmla="*/ 54 h 10237"/>
              <a:gd name="connsiteX5" fmla="*/ 10023 w 10037"/>
              <a:gd name="connsiteY5" fmla="*/ 14 h 10237"/>
              <a:gd name="connsiteX6" fmla="*/ 10023 w 10037"/>
              <a:gd name="connsiteY6" fmla="*/ 10074 h 10237"/>
              <a:gd name="connsiteX7" fmla="*/ 2086 w 10037"/>
              <a:gd name="connsiteY7" fmla="*/ 10074 h 10237"/>
              <a:gd name="connsiteX8" fmla="*/ 0 w 10037"/>
              <a:gd name="connsiteY8" fmla="*/ 5860 h 10237"/>
              <a:gd name="connsiteX9" fmla="*/ 856 w 10037"/>
              <a:gd name="connsiteY9" fmla="*/ 8122 h 10237"/>
              <a:gd name="connsiteX10" fmla="*/ 2535 w 10037"/>
              <a:gd name="connsiteY10" fmla="*/ 10006 h 10237"/>
              <a:gd name="connsiteX11" fmla="*/ 2622 w 10037"/>
              <a:gd name="connsiteY11" fmla="*/ 10006 h 10237"/>
              <a:gd name="connsiteX12" fmla="*/ 990 w 10037"/>
              <a:gd name="connsiteY12" fmla="*/ 8148 h 10237"/>
              <a:gd name="connsiteX13" fmla="*/ 87 w 10037"/>
              <a:gd name="connsiteY13" fmla="*/ 5579 h 10237"/>
              <a:gd name="connsiteX14" fmla="*/ 1720 w 10037"/>
              <a:gd name="connsiteY14" fmla="*/ 2795 h 10237"/>
              <a:gd name="connsiteX15" fmla="*/ 5023 w 10037"/>
              <a:gd name="connsiteY15" fmla="*/ 137 h 10237"/>
              <a:gd name="connsiteX0" fmla="*/ 5023 w 10037"/>
              <a:gd name="connsiteY0" fmla="*/ 126 h 10226"/>
              <a:gd name="connsiteX1" fmla="*/ 4821 w 10037"/>
              <a:gd name="connsiteY1" fmla="*/ 95 h 10226"/>
              <a:gd name="connsiteX2" fmla="*/ 404 w 10037"/>
              <a:gd name="connsiteY2" fmla="*/ 4151 h 10226"/>
              <a:gd name="connsiteX3" fmla="*/ 2036 w 10037"/>
              <a:gd name="connsiteY3" fmla="*/ 1522 h 10226"/>
              <a:gd name="connsiteX4" fmla="*/ 3889 w 10037"/>
              <a:gd name="connsiteY4" fmla="*/ 43 h 10226"/>
              <a:gd name="connsiteX5" fmla="*/ 10023 w 10037"/>
              <a:gd name="connsiteY5" fmla="*/ 3 h 10226"/>
              <a:gd name="connsiteX6" fmla="*/ 10023 w 10037"/>
              <a:gd name="connsiteY6" fmla="*/ 10063 h 10226"/>
              <a:gd name="connsiteX7" fmla="*/ 2086 w 10037"/>
              <a:gd name="connsiteY7" fmla="*/ 10063 h 10226"/>
              <a:gd name="connsiteX8" fmla="*/ 0 w 10037"/>
              <a:gd name="connsiteY8" fmla="*/ 5849 h 10226"/>
              <a:gd name="connsiteX9" fmla="*/ 856 w 10037"/>
              <a:gd name="connsiteY9" fmla="*/ 8111 h 10226"/>
              <a:gd name="connsiteX10" fmla="*/ 2535 w 10037"/>
              <a:gd name="connsiteY10" fmla="*/ 9995 h 10226"/>
              <a:gd name="connsiteX11" fmla="*/ 2622 w 10037"/>
              <a:gd name="connsiteY11" fmla="*/ 9995 h 10226"/>
              <a:gd name="connsiteX12" fmla="*/ 990 w 10037"/>
              <a:gd name="connsiteY12" fmla="*/ 8137 h 10226"/>
              <a:gd name="connsiteX13" fmla="*/ 87 w 10037"/>
              <a:gd name="connsiteY13" fmla="*/ 5568 h 10226"/>
              <a:gd name="connsiteX14" fmla="*/ 1720 w 10037"/>
              <a:gd name="connsiteY14" fmla="*/ 2784 h 10226"/>
              <a:gd name="connsiteX15" fmla="*/ 5023 w 10037"/>
              <a:gd name="connsiteY15" fmla="*/ 126 h 10226"/>
              <a:gd name="connsiteX0" fmla="*/ 5023 w 10037"/>
              <a:gd name="connsiteY0" fmla="*/ 123 h 10223"/>
              <a:gd name="connsiteX1" fmla="*/ 4821 w 10037"/>
              <a:gd name="connsiteY1" fmla="*/ 92 h 10223"/>
              <a:gd name="connsiteX2" fmla="*/ 404 w 10037"/>
              <a:gd name="connsiteY2" fmla="*/ 4148 h 10223"/>
              <a:gd name="connsiteX3" fmla="*/ 2036 w 10037"/>
              <a:gd name="connsiteY3" fmla="*/ 1519 h 10223"/>
              <a:gd name="connsiteX4" fmla="*/ 3889 w 10037"/>
              <a:gd name="connsiteY4" fmla="*/ 40 h 10223"/>
              <a:gd name="connsiteX5" fmla="*/ 10023 w 10037"/>
              <a:gd name="connsiteY5" fmla="*/ 0 h 10223"/>
              <a:gd name="connsiteX6" fmla="*/ 10023 w 10037"/>
              <a:gd name="connsiteY6" fmla="*/ 10060 h 10223"/>
              <a:gd name="connsiteX7" fmla="*/ 2086 w 10037"/>
              <a:gd name="connsiteY7" fmla="*/ 10060 h 10223"/>
              <a:gd name="connsiteX8" fmla="*/ 0 w 10037"/>
              <a:gd name="connsiteY8" fmla="*/ 5846 h 10223"/>
              <a:gd name="connsiteX9" fmla="*/ 856 w 10037"/>
              <a:gd name="connsiteY9" fmla="*/ 8108 h 10223"/>
              <a:gd name="connsiteX10" fmla="*/ 2535 w 10037"/>
              <a:gd name="connsiteY10" fmla="*/ 9992 h 10223"/>
              <a:gd name="connsiteX11" fmla="*/ 2622 w 10037"/>
              <a:gd name="connsiteY11" fmla="*/ 9992 h 10223"/>
              <a:gd name="connsiteX12" fmla="*/ 990 w 10037"/>
              <a:gd name="connsiteY12" fmla="*/ 8134 h 10223"/>
              <a:gd name="connsiteX13" fmla="*/ 87 w 10037"/>
              <a:gd name="connsiteY13" fmla="*/ 5565 h 10223"/>
              <a:gd name="connsiteX14" fmla="*/ 1720 w 10037"/>
              <a:gd name="connsiteY14" fmla="*/ 2781 h 10223"/>
              <a:gd name="connsiteX15" fmla="*/ 5023 w 10037"/>
              <a:gd name="connsiteY15" fmla="*/ 123 h 10223"/>
              <a:gd name="connsiteX0" fmla="*/ 5023 w 10037"/>
              <a:gd name="connsiteY0" fmla="*/ 123 h 10223"/>
              <a:gd name="connsiteX1" fmla="*/ 4821 w 10037"/>
              <a:gd name="connsiteY1" fmla="*/ 92 h 10223"/>
              <a:gd name="connsiteX2" fmla="*/ 404 w 10037"/>
              <a:gd name="connsiteY2" fmla="*/ 4148 h 10223"/>
              <a:gd name="connsiteX3" fmla="*/ 2036 w 10037"/>
              <a:gd name="connsiteY3" fmla="*/ 1519 h 10223"/>
              <a:gd name="connsiteX4" fmla="*/ 3889 w 10037"/>
              <a:gd name="connsiteY4" fmla="*/ 40 h 10223"/>
              <a:gd name="connsiteX5" fmla="*/ 10023 w 10037"/>
              <a:gd name="connsiteY5" fmla="*/ 0 h 10223"/>
              <a:gd name="connsiteX6" fmla="*/ 10023 w 10037"/>
              <a:gd name="connsiteY6" fmla="*/ 10060 h 10223"/>
              <a:gd name="connsiteX7" fmla="*/ 2086 w 10037"/>
              <a:gd name="connsiteY7" fmla="*/ 10060 h 10223"/>
              <a:gd name="connsiteX8" fmla="*/ 0 w 10037"/>
              <a:gd name="connsiteY8" fmla="*/ 5846 h 10223"/>
              <a:gd name="connsiteX9" fmla="*/ 856 w 10037"/>
              <a:gd name="connsiteY9" fmla="*/ 8108 h 10223"/>
              <a:gd name="connsiteX10" fmla="*/ 2535 w 10037"/>
              <a:gd name="connsiteY10" fmla="*/ 9992 h 10223"/>
              <a:gd name="connsiteX11" fmla="*/ 2622 w 10037"/>
              <a:gd name="connsiteY11" fmla="*/ 9992 h 10223"/>
              <a:gd name="connsiteX12" fmla="*/ 990 w 10037"/>
              <a:gd name="connsiteY12" fmla="*/ 8134 h 10223"/>
              <a:gd name="connsiteX13" fmla="*/ 87 w 10037"/>
              <a:gd name="connsiteY13" fmla="*/ 5565 h 10223"/>
              <a:gd name="connsiteX14" fmla="*/ 1720 w 10037"/>
              <a:gd name="connsiteY14" fmla="*/ 2781 h 10223"/>
              <a:gd name="connsiteX15" fmla="*/ 5023 w 10037"/>
              <a:gd name="connsiteY15" fmla="*/ 123 h 10223"/>
              <a:gd name="connsiteX0" fmla="*/ 5023 w 10037"/>
              <a:gd name="connsiteY0" fmla="*/ 123 h 10223"/>
              <a:gd name="connsiteX1" fmla="*/ 4821 w 10037"/>
              <a:gd name="connsiteY1" fmla="*/ 92 h 10223"/>
              <a:gd name="connsiteX2" fmla="*/ 404 w 10037"/>
              <a:gd name="connsiteY2" fmla="*/ 4148 h 10223"/>
              <a:gd name="connsiteX3" fmla="*/ 2036 w 10037"/>
              <a:gd name="connsiteY3" fmla="*/ 1519 h 10223"/>
              <a:gd name="connsiteX4" fmla="*/ 3889 w 10037"/>
              <a:gd name="connsiteY4" fmla="*/ 40 h 10223"/>
              <a:gd name="connsiteX5" fmla="*/ 10023 w 10037"/>
              <a:gd name="connsiteY5" fmla="*/ 0 h 10223"/>
              <a:gd name="connsiteX6" fmla="*/ 10023 w 10037"/>
              <a:gd name="connsiteY6" fmla="*/ 10060 h 10223"/>
              <a:gd name="connsiteX7" fmla="*/ 2086 w 10037"/>
              <a:gd name="connsiteY7" fmla="*/ 10060 h 10223"/>
              <a:gd name="connsiteX8" fmla="*/ 0 w 10037"/>
              <a:gd name="connsiteY8" fmla="*/ 5846 h 10223"/>
              <a:gd name="connsiteX9" fmla="*/ 856 w 10037"/>
              <a:gd name="connsiteY9" fmla="*/ 8108 h 10223"/>
              <a:gd name="connsiteX10" fmla="*/ 2535 w 10037"/>
              <a:gd name="connsiteY10" fmla="*/ 9992 h 10223"/>
              <a:gd name="connsiteX11" fmla="*/ 2622 w 10037"/>
              <a:gd name="connsiteY11" fmla="*/ 9992 h 10223"/>
              <a:gd name="connsiteX12" fmla="*/ 990 w 10037"/>
              <a:gd name="connsiteY12" fmla="*/ 8134 h 10223"/>
              <a:gd name="connsiteX13" fmla="*/ 87 w 10037"/>
              <a:gd name="connsiteY13" fmla="*/ 5565 h 10223"/>
              <a:gd name="connsiteX14" fmla="*/ 1720 w 10037"/>
              <a:gd name="connsiteY14" fmla="*/ 2781 h 10223"/>
              <a:gd name="connsiteX15" fmla="*/ 5023 w 10037"/>
              <a:gd name="connsiteY15" fmla="*/ 123 h 10223"/>
              <a:gd name="connsiteX0" fmla="*/ 5023 w 10037"/>
              <a:gd name="connsiteY0" fmla="*/ 123 h 10223"/>
              <a:gd name="connsiteX1" fmla="*/ 4821 w 10037"/>
              <a:gd name="connsiteY1" fmla="*/ 92 h 10223"/>
              <a:gd name="connsiteX2" fmla="*/ 404 w 10037"/>
              <a:gd name="connsiteY2" fmla="*/ 4148 h 10223"/>
              <a:gd name="connsiteX3" fmla="*/ 2036 w 10037"/>
              <a:gd name="connsiteY3" fmla="*/ 1519 h 10223"/>
              <a:gd name="connsiteX4" fmla="*/ 3889 w 10037"/>
              <a:gd name="connsiteY4" fmla="*/ 40 h 10223"/>
              <a:gd name="connsiteX5" fmla="*/ 10023 w 10037"/>
              <a:gd name="connsiteY5" fmla="*/ 0 h 10223"/>
              <a:gd name="connsiteX6" fmla="*/ 10023 w 10037"/>
              <a:gd name="connsiteY6" fmla="*/ 10060 h 10223"/>
              <a:gd name="connsiteX7" fmla="*/ 2086 w 10037"/>
              <a:gd name="connsiteY7" fmla="*/ 10060 h 10223"/>
              <a:gd name="connsiteX8" fmla="*/ 0 w 10037"/>
              <a:gd name="connsiteY8" fmla="*/ 5846 h 10223"/>
              <a:gd name="connsiteX9" fmla="*/ 856 w 10037"/>
              <a:gd name="connsiteY9" fmla="*/ 8108 h 10223"/>
              <a:gd name="connsiteX10" fmla="*/ 2535 w 10037"/>
              <a:gd name="connsiteY10" fmla="*/ 9992 h 10223"/>
              <a:gd name="connsiteX11" fmla="*/ 2622 w 10037"/>
              <a:gd name="connsiteY11" fmla="*/ 9992 h 10223"/>
              <a:gd name="connsiteX12" fmla="*/ 990 w 10037"/>
              <a:gd name="connsiteY12" fmla="*/ 8134 h 10223"/>
              <a:gd name="connsiteX13" fmla="*/ 87 w 10037"/>
              <a:gd name="connsiteY13" fmla="*/ 5565 h 10223"/>
              <a:gd name="connsiteX14" fmla="*/ 1720 w 10037"/>
              <a:gd name="connsiteY14" fmla="*/ 2781 h 10223"/>
              <a:gd name="connsiteX15" fmla="*/ 5023 w 10037"/>
              <a:gd name="connsiteY15" fmla="*/ 123 h 10223"/>
              <a:gd name="connsiteX0" fmla="*/ 5023 w 10037"/>
              <a:gd name="connsiteY0" fmla="*/ 123 h 10223"/>
              <a:gd name="connsiteX1" fmla="*/ 4821 w 10037"/>
              <a:gd name="connsiteY1" fmla="*/ 92 h 10223"/>
              <a:gd name="connsiteX2" fmla="*/ 68 w 10037"/>
              <a:gd name="connsiteY2" fmla="*/ 5132 h 10223"/>
              <a:gd name="connsiteX3" fmla="*/ 2036 w 10037"/>
              <a:gd name="connsiteY3" fmla="*/ 1519 h 10223"/>
              <a:gd name="connsiteX4" fmla="*/ 3889 w 10037"/>
              <a:gd name="connsiteY4" fmla="*/ 40 h 10223"/>
              <a:gd name="connsiteX5" fmla="*/ 10023 w 10037"/>
              <a:gd name="connsiteY5" fmla="*/ 0 h 10223"/>
              <a:gd name="connsiteX6" fmla="*/ 10023 w 10037"/>
              <a:gd name="connsiteY6" fmla="*/ 10060 h 10223"/>
              <a:gd name="connsiteX7" fmla="*/ 2086 w 10037"/>
              <a:gd name="connsiteY7" fmla="*/ 10060 h 10223"/>
              <a:gd name="connsiteX8" fmla="*/ 0 w 10037"/>
              <a:gd name="connsiteY8" fmla="*/ 5846 h 10223"/>
              <a:gd name="connsiteX9" fmla="*/ 856 w 10037"/>
              <a:gd name="connsiteY9" fmla="*/ 8108 h 10223"/>
              <a:gd name="connsiteX10" fmla="*/ 2535 w 10037"/>
              <a:gd name="connsiteY10" fmla="*/ 9992 h 10223"/>
              <a:gd name="connsiteX11" fmla="*/ 2622 w 10037"/>
              <a:gd name="connsiteY11" fmla="*/ 9992 h 10223"/>
              <a:gd name="connsiteX12" fmla="*/ 990 w 10037"/>
              <a:gd name="connsiteY12" fmla="*/ 8134 h 10223"/>
              <a:gd name="connsiteX13" fmla="*/ 87 w 10037"/>
              <a:gd name="connsiteY13" fmla="*/ 5565 h 10223"/>
              <a:gd name="connsiteX14" fmla="*/ 1720 w 10037"/>
              <a:gd name="connsiteY14" fmla="*/ 2781 h 10223"/>
              <a:gd name="connsiteX15" fmla="*/ 5023 w 10037"/>
              <a:gd name="connsiteY15" fmla="*/ 123 h 10223"/>
              <a:gd name="connsiteX0" fmla="*/ 5023 w 10037"/>
              <a:gd name="connsiteY0" fmla="*/ 123 h 10223"/>
              <a:gd name="connsiteX1" fmla="*/ 4821 w 10037"/>
              <a:gd name="connsiteY1" fmla="*/ 92 h 10223"/>
              <a:gd name="connsiteX2" fmla="*/ 2175 w 10037"/>
              <a:gd name="connsiteY2" fmla="*/ 2913 h 10223"/>
              <a:gd name="connsiteX3" fmla="*/ 68 w 10037"/>
              <a:gd name="connsiteY3" fmla="*/ 5132 h 10223"/>
              <a:gd name="connsiteX4" fmla="*/ 2036 w 10037"/>
              <a:gd name="connsiteY4" fmla="*/ 1519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720 w 10037"/>
              <a:gd name="connsiteY15" fmla="*/ 2781 h 10223"/>
              <a:gd name="connsiteX16" fmla="*/ 5023 w 10037"/>
              <a:gd name="connsiteY16" fmla="*/ 123 h 10223"/>
              <a:gd name="connsiteX0" fmla="*/ 5023 w 10037"/>
              <a:gd name="connsiteY0" fmla="*/ 123 h 10223"/>
              <a:gd name="connsiteX1" fmla="*/ 4821 w 10037"/>
              <a:gd name="connsiteY1" fmla="*/ 92 h 10223"/>
              <a:gd name="connsiteX2" fmla="*/ 2175 w 10037"/>
              <a:gd name="connsiteY2" fmla="*/ 2913 h 10223"/>
              <a:gd name="connsiteX3" fmla="*/ 68 w 10037"/>
              <a:gd name="connsiteY3" fmla="*/ 5132 h 10223"/>
              <a:gd name="connsiteX4" fmla="*/ 2036 w 10037"/>
              <a:gd name="connsiteY4" fmla="*/ 1519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720 w 10037"/>
              <a:gd name="connsiteY15" fmla="*/ 2781 h 10223"/>
              <a:gd name="connsiteX16" fmla="*/ 5023 w 10037"/>
              <a:gd name="connsiteY16" fmla="*/ 123 h 10223"/>
              <a:gd name="connsiteX0" fmla="*/ 5023 w 10037"/>
              <a:gd name="connsiteY0" fmla="*/ 123 h 10223"/>
              <a:gd name="connsiteX1" fmla="*/ 4821 w 10037"/>
              <a:gd name="connsiteY1" fmla="*/ 92 h 10223"/>
              <a:gd name="connsiteX2" fmla="*/ 1714 w 10037"/>
              <a:gd name="connsiteY2" fmla="*/ 2575 h 10223"/>
              <a:gd name="connsiteX3" fmla="*/ 68 w 10037"/>
              <a:gd name="connsiteY3" fmla="*/ 5132 h 10223"/>
              <a:gd name="connsiteX4" fmla="*/ 2036 w 10037"/>
              <a:gd name="connsiteY4" fmla="*/ 1519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720 w 10037"/>
              <a:gd name="connsiteY15" fmla="*/ 2781 h 10223"/>
              <a:gd name="connsiteX16" fmla="*/ 5023 w 10037"/>
              <a:gd name="connsiteY16" fmla="*/ 123 h 10223"/>
              <a:gd name="connsiteX0" fmla="*/ 5023 w 10037"/>
              <a:gd name="connsiteY0" fmla="*/ 123 h 10223"/>
              <a:gd name="connsiteX1" fmla="*/ 4821 w 10037"/>
              <a:gd name="connsiteY1" fmla="*/ 92 h 10223"/>
              <a:gd name="connsiteX2" fmla="*/ 1714 w 10037"/>
              <a:gd name="connsiteY2" fmla="*/ 2575 h 10223"/>
              <a:gd name="connsiteX3" fmla="*/ 68 w 10037"/>
              <a:gd name="connsiteY3" fmla="*/ 5132 h 10223"/>
              <a:gd name="connsiteX4" fmla="*/ 2036 w 10037"/>
              <a:gd name="connsiteY4" fmla="*/ 1519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720 w 10037"/>
              <a:gd name="connsiteY15" fmla="*/ 2781 h 10223"/>
              <a:gd name="connsiteX16" fmla="*/ 5023 w 10037"/>
              <a:gd name="connsiteY16" fmla="*/ 123 h 10223"/>
              <a:gd name="connsiteX0" fmla="*/ 5023 w 10037"/>
              <a:gd name="connsiteY0" fmla="*/ 123 h 10223"/>
              <a:gd name="connsiteX1" fmla="*/ 4821 w 10037"/>
              <a:gd name="connsiteY1" fmla="*/ 92 h 10223"/>
              <a:gd name="connsiteX2" fmla="*/ 1714 w 10037"/>
              <a:gd name="connsiteY2" fmla="*/ 2575 h 10223"/>
              <a:gd name="connsiteX3" fmla="*/ 68 w 10037"/>
              <a:gd name="connsiteY3" fmla="*/ 5132 h 10223"/>
              <a:gd name="connsiteX4" fmla="*/ 2036 w 10037"/>
              <a:gd name="connsiteY4" fmla="*/ 1519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720 w 10037"/>
              <a:gd name="connsiteY15" fmla="*/ 2781 h 10223"/>
              <a:gd name="connsiteX16" fmla="*/ 5023 w 10037"/>
              <a:gd name="connsiteY16" fmla="*/ 123 h 10223"/>
              <a:gd name="connsiteX0" fmla="*/ 5023 w 10037"/>
              <a:gd name="connsiteY0" fmla="*/ 123 h 10223"/>
              <a:gd name="connsiteX1" fmla="*/ 4821 w 10037"/>
              <a:gd name="connsiteY1" fmla="*/ 92 h 10223"/>
              <a:gd name="connsiteX2" fmla="*/ 1714 w 10037"/>
              <a:gd name="connsiteY2" fmla="*/ 2575 h 10223"/>
              <a:gd name="connsiteX3" fmla="*/ 68 w 10037"/>
              <a:gd name="connsiteY3" fmla="*/ 5132 h 10223"/>
              <a:gd name="connsiteX4" fmla="*/ 2036 w 10037"/>
              <a:gd name="connsiteY4" fmla="*/ 1519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720 w 10037"/>
              <a:gd name="connsiteY15" fmla="*/ 2781 h 10223"/>
              <a:gd name="connsiteX16" fmla="*/ 5023 w 10037"/>
              <a:gd name="connsiteY16" fmla="*/ 123 h 10223"/>
              <a:gd name="connsiteX0" fmla="*/ 5023 w 10037"/>
              <a:gd name="connsiteY0" fmla="*/ 123 h 10223"/>
              <a:gd name="connsiteX1" fmla="*/ 4821 w 10037"/>
              <a:gd name="connsiteY1" fmla="*/ 92 h 10223"/>
              <a:gd name="connsiteX2" fmla="*/ 1800 w 10037"/>
              <a:gd name="connsiteY2" fmla="*/ 2470 h 10223"/>
              <a:gd name="connsiteX3" fmla="*/ 68 w 10037"/>
              <a:gd name="connsiteY3" fmla="*/ 5132 h 10223"/>
              <a:gd name="connsiteX4" fmla="*/ 2036 w 10037"/>
              <a:gd name="connsiteY4" fmla="*/ 1519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720 w 10037"/>
              <a:gd name="connsiteY15" fmla="*/ 2781 h 10223"/>
              <a:gd name="connsiteX16" fmla="*/ 5023 w 10037"/>
              <a:gd name="connsiteY16" fmla="*/ 123 h 10223"/>
              <a:gd name="connsiteX0" fmla="*/ 5023 w 10037"/>
              <a:gd name="connsiteY0" fmla="*/ 123 h 10223"/>
              <a:gd name="connsiteX1" fmla="*/ 4821 w 10037"/>
              <a:gd name="connsiteY1" fmla="*/ 92 h 10223"/>
              <a:gd name="connsiteX2" fmla="*/ 1800 w 10037"/>
              <a:gd name="connsiteY2" fmla="*/ 2470 h 10223"/>
              <a:gd name="connsiteX3" fmla="*/ 68 w 10037"/>
              <a:gd name="connsiteY3" fmla="*/ 5132 h 10223"/>
              <a:gd name="connsiteX4" fmla="*/ 2036 w 10037"/>
              <a:gd name="connsiteY4" fmla="*/ 1519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941 w 10037"/>
              <a:gd name="connsiteY15" fmla="*/ 2526 h 10223"/>
              <a:gd name="connsiteX16" fmla="*/ 5023 w 10037"/>
              <a:gd name="connsiteY16" fmla="*/ 123 h 10223"/>
              <a:gd name="connsiteX0" fmla="*/ 5023 w 10037"/>
              <a:gd name="connsiteY0" fmla="*/ 123 h 10223"/>
              <a:gd name="connsiteX1" fmla="*/ 4821 w 10037"/>
              <a:gd name="connsiteY1" fmla="*/ 92 h 10223"/>
              <a:gd name="connsiteX2" fmla="*/ 1800 w 10037"/>
              <a:gd name="connsiteY2" fmla="*/ 2470 h 10223"/>
              <a:gd name="connsiteX3" fmla="*/ 68 w 10037"/>
              <a:gd name="connsiteY3" fmla="*/ 5132 h 10223"/>
              <a:gd name="connsiteX4" fmla="*/ 2036 w 10037"/>
              <a:gd name="connsiteY4" fmla="*/ 1519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941 w 10037"/>
              <a:gd name="connsiteY15" fmla="*/ 2526 h 10223"/>
              <a:gd name="connsiteX16" fmla="*/ 5023 w 10037"/>
              <a:gd name="connsiteY16" fmla="*/ 123 h 10223"/>
              <a:gd name="connsiteX0" fmla="*/ 5023 w 10037"/>
              <a:gd name="connsiteY0" fmla="*/ 123 h 10223"/>
              <a:gd name="connsiteX1" fmla="*/ 4821 w 10037"/>
              <a:gd name="connsiteY1" fmla="*/ 92 h 10223"/>
              <a:gd name="connsiteX2" fmla="*/ 1800 w 10037"/>
              <a:gd name="connsiteY2" fmla="*/ 2470 h 10223"/>
              <a:gd name="connsiteX3" fmla="*/ 68 w 10037"/>
              <a:gd name="connsiteY3" fmla="*/ 5132 h 10223"/>
              <a:gd name="connsiteX4" fmla="*/ 2036 w 10037"/>
              <a:gd name="connsiteY4" fmla="*/ 1519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941 w 10037"/>
              <a:gd name="connsiteY15" fmla="*/ 2526 h 10223"/>
              <a:gd name="connsiteX16" fmla="*/ 5023 w 10037"/>
              <a:gd name="connsiteY16" fmla="*/ 123 h 10223"/>
              <a:gd name="connsiteX0" fmla="*/ 5023 w 10037"/>
              <a:gd name="connsiteY0" fmla="*/ 123 h 10223"/>
              <a:gd name="connsiteX1" fmla="*/ 4821 w 10037"/>
              <a:gd name="connsiteY1" fmla="*/ 92 h 10223"/>
              <a:gd name="connsiteX2" fmla="*/ 1800 w 10037"/>
              <a:gd name="connsiteY2" fmla="*/ 2470 h 10223"/>
              <a:gd name="connsiteX3" fmla="*/ 68 w 10037"/>
              <a:gd name="connsiteY3" fmla="*/ 5132 h 10223"/>
              <a:gd name="connsiteX4" fmla="*/ 2036 w 10037"/>
              <a:gd name="connsiteY4" fmla="*/ 1519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941 w 10037"/>
              <a:gd name="connsiteY15" fmla="*/ 2526 h 10223"/>
              <a:gd name="connsiteX16" fmla="*/ 5023 w 10037"/>
              <a:gd name="connsiteY16" fmla="*/ 123 h 10223"/>
              <a:gd name="connsiteX0" fmla="*/ 5023 w 10037"/>
              <a:gd name="connsiteY0" fmla="*/ 123 h 10223"/>
              <a:gd name="connsiteX1" fmla="*/ 4821 w 10037"/>
              <a:gd name="connsiteY1" fmla="*/ 92 h 10223"/>
              <a:gd name="connsiteX2" fmla="*/ 1800 w 10037"/>
              <a:gd name="connsiteY2" fmla="*/ 2470 h 10223"/>
              <a:gd name="connsiteX3" fmla="*/ 68 w 10037"/>
              <a:gd name="connsiteY3" fmla="*/ 5132 h 10223"/>
              <a:gd name="connsiteX4" fmla="*/ 2036 w 10037"/>
              <a:gd name="connsiteY4" fmla="*/ 1519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941 w 10037"/>
              <a:gd name="connsiteY15" fmla="*/ 2526 h 10223"/>
              <a:gd name="connsiteX16" fmla="*/ 5023 w 10037"/>
              <a:gd name="connsiteY16" fmla="*/ 123 h 10223"/>
              <a:gd name="connsiteX0" fmla="*/ 5023 w 10037"/>
              <a:gd name="connsiteY0" fmla="*/ 123 h 10223"/>
              <a:gd name="connsiteX1" fmla="*/ 4821 w 10037"/>
              <a:gd name="connsiteY1" fmla="*/ 92 h 10223"/>
              <a:gd name="connsiteX2" fmla="*/ 1800 w 10037"/>
              <a:gd name="connsiteY2" fmla="*/ 2470 h 10223"/>
              <a:gd name="connsiteX3" fmla="*/ 68 w 10037"/>
              <a:gd name="connsiteY3" fmla="*/ 5132 h 10223"/>
              <a:gd name="connsiteX4" fmla="*/ 2036 w 10037"/>
              <a:gd name="connsiteY4" fmla="*/ 1519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941 w 10037"/>
              <a:gd name="connsiteY15" fmla="*/ 2526 h 10223"/>
              <a:gd name="connsiteX16" fmla="*/ 5023 w 10037"/>
              <a:gd name="connsiteY16" fmla="*/ 123 h 10223"/>
              <a:gd name="connsiteX0" fmla="*/ 5023 w 10037"/>
              <a:gd name="connsiteY0" fmla="*/ 123 h 10223"/>
              <a:gd name="connsiteX1" fmla="*/ 4821 w 10037"/>
              <a:gd name="connsiteY1" fmla="*/ 92 h 10223"/>
              <a:gd name="connsiteX2" fmla="*/ 1800 w 10037"/>
              <a:gd name="connsiteY2" fmla="*/ 2470 h 10223"/>
              <a:gd name="connsiteX3" fmla="*/ 68 w 10037"/>
              <a:gd name="connsiteY3" fmla="*/ 5132 h 10223"/>
              <a:gd name="connsiteX4" fmla="*/ 2036 w 10037"/>
              <a:gd name="connsiteY4" fmla="*/ 1519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941 w 10037"/>
              <a:gd name="connsiteY15" fmla="*/ 2526 h 10223"/>
              <a:gd name="connsiteX16" fmla="*/ 5023 w 10037"/>
              <a:gd name="connsiteY16" fmla="*/ 123 h 10223"/>
              <a:gd name="connsiteX0" fmla="*/ 5023 w 10037"/>
              <a:gd name="connsiteY0" fmla="*/ 123 h 10223"/>
              <a:gd name="connsiteX1" fmla="*/ 4821 w 10037"/>
              <a:gd name="connsiteY1" fmla="*/ 92 h 10223"/>
              <a:gd name="connsiteX2" fmla="*/ 1800 w 10037"/>
              <a:gd name="connsiteY2" fmla="*/ 2470 h 10223"/>
              <a:gd name="connsiteX3" fmla="*/ 68 w 10037"/>
              <a:gd name="connsiteY3" fmla="*/ 5132 h 10223"/>
              <a:gd name="connsiteX4" fmla="*/ 1527 w 10037"/>
              <a:gd name="connsiteY4" fmla="*/ 2082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941 w 10037"/>
              <a:gd name="connsiteY15" fmla="*/ 2526 h 10223"/>
              <a:gd name="connsiteX16" fmla="*/ 5023 w 10037"/>
              <a:gd name="connsiteY16" fmla="*/ 123 h 10223"/>
              <a:gd name="connsiteX0" fmla="*/ 5023 w 10037"/>
              <a:gd name="connsiteY0" fmla="*/ 123 h 10223"/>
              <a:gd name="connsiteX1" fmla="*/ 4821 w 10037"/>
              <a:gd name="connsiteY1" fmla="*/ 92 h 10223"/>
              <a:gd name="connsiteX2" fmla="*/ 1800 w 10037"/>
              <a:gd name="connsiteY2" fmla="*/ 2470 h 10223"/>
              <a:gd name="connsiteX3" fmla="*/ 68 w 10037"/>
              <a:gd name="connsiteY3" fmla="*/ 5132 h 10223"/>
              <a:gd name="connsiteX4" fmla="*/ 1527 w 10037"/>
              <a:gd name="connsiteY4" fmla="*/ 2082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941 w 10037"/>
              <a:gd name="connsiteY15" fmla="*/ 2526 h 10223"/>
              <a:gd name="connsiteX16" fmla="*/ 5023 w 10037"/>
              <a:gd name="connsiteY16" fmla="*/ 123 h 10223"/>
              <a:gd name="connsiteX0" fmla="*/ 5023 w 10037"/>
              <a:gd name="connsiteY0" fmla="*/ 123 h 10223"/>
              <a:gd name="connsiteX1" fmla="*/ 4821 w 10037"/>
              <a:gd name="connsiteY1" fmla="*/ 92 h 10223"/>
              <a:gd name="connsiteX2" fmla="*/ 1800 w 10037"/>
              <a:gd name="connsiteY2" fmla="*/ 2470 h 10223"/>
              <a:gd name="connsiteX3" fmla="*/ 68 w 10037"/>
              <a:gd name="connsiteY3" fmla="*/ 5132 h 10223"/>
              <a:gd name="connsiteX4" fmla="*/ 1527 w 10037"/>
              <a:gd name="connsiteY4" fmla="*/ 2082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941 w 10037"/>
              <a:gd name="connsiteY15" fmla="*/ 2526 h 10223"/>
              <a:gd name="connsiteX16" fmla="*/ 5023 w 10037"/>
              <a:gd name="connsiteY16" fmla="*/ 123 h 10223"/>
              <a:gd name="connsiteX0" fmla="*/ 5023 w 10037"/>
              <a:gd name="connsiteY0" fmla="*/ 123 h 10223"/>
              <a:gd name="connsiteX1" fmla="*/ 4821 w 10037"/>
              <a:gd name="connsiteY1" fmla="*/ 92 h 10223"/>
              <a:gd name="connsiteX2" fmla="*/ 1800 w 10037"/>
              <a:gd name="connsiteY2" fmla="*/ 2470 h 10223"/>
              <a:gd name="connsiteX3" fmla="*/ 68 w 10037"/>
              <a:gd name="connsiteY3" fmla="*/ 5132 h 10223"/>
              <a:gd name="connsiteX4" fmla="*/ 1527 w 10037"/>
              <a:gd name="connsiteY4" fmla="*/ 2082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941 w 10037"/>
              <a:gd name="connsiteY15" fmla="*/ 2526 h 10223"/>
              <a:gd name="connsiteX16" fmla="*/ 5023 w 10037"/>
              <a:gd name="connsiteY16" fmla="*/ 123 h 10223"/>
              <a:gd name="connsiteX0" fmla="*/ 5023 w 10037"/>
              <a:gd name="connsiteY0" fmla="*/ 123 h 10223"/>
              <a:gd name="connsiteX1" fmla="*/ 4821 w 10037"/>
              <a:gd name="connsiteY1" fmla="*/ 92 h 10223"/>
              <a:gd name="connsiteX2" fmla="*/ 1800 w 10037"/>
              <a:gd name="connsiteY2" fmla="*/ 2470 h 10223"/>
              <a:gd name="connsiteX3" fmla="*/ 78 w 10037"/>
              <a:gd name="connsiteY3" fmla="*/ 5140 h 10223"/>
              <a:gd name="connsiteX4" fmla="*/ 1527 w 10037"/>
              <a:gd name="connsiteY4" fmla="*/ 2082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941 w 10037"/>
              <a:gd name="connsiteY15" fmla="*/ 2526 h 10223"/>
              <a:gd name="connsiteX16" fmla="*/ 5023 w 10037"/>
              <a:gd name="connsiteY16" fmla="*/ 123 h 10223"/>
              <a:gd name="connsiteX0" fmla="*/ 5023 w 10037"/>
              <a:gd name="connsiteY0" fmla="*/ 123 h 10223"/>
              <a:gd name="connsiteX1" fmla="*/ 4821 w 10037"/>
              <a:gd name="connsiteY1" fmla="*/ 92 h 10223"/>
              <a:gd name="connsiteX2" fmla="*/ 1800 w 10037"/>
              <a:gd name="connsiteY2" fmla="*/ 2470 h 10223"/>
              <a:gd name="connsiteX3" fmla="*/ 78 w 10037"/>
              <a:gd name="connsiteY3" fmla="*/ 5140 h 10223"/>
              <a:gd name="connsiteX4" fmla="*/ 1527 w 10037"/>
              <a:gd name="connsiteY4" fmla="*/ 2082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941 w 10037"/>
              <a:gd name="connsiteY15" fmla="*/ 2526 h 10223"/>
              <a:gd name="connsiteX16" fmla="*/ 5023 w 10037"/>
              <a:gd name="connsiteY16" fmla="*/ 123 h 10223"/>
              <a:gd name="connsiteX0" fmla="*/ 5023 w 10037"/>
              <a:gd name="connsiteY0" fmla="*/ 123 h 10223"/>
              <a:gd name="connsiteX1" fmla="*/ 4821 w 10037"/>
              <a:gd name="connsiteY1" fmla="*/ 92 h 10223"/>
              <a:gd name="connsiteX2" fmla="*/ 1800 w 10037"/>
              <a:gd name="connsiteY2" fmla="*/ 2470 h 10223"/>
              <a:gd name="connsiteX3" fmla="*/ 78 w 10037"/>
              <a:gd name="connsiteY3" fmla="*/ 5140 h 10223"/>
              <a:gd name="connsiteX4" fmla="*/ 1527 w 10037"/>
              <a:gd name="connsiteY4" fmla="*/ 2082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941 w 10037"/>
              <a:gd name="connsiteY15" fmla="*/ 2526 h 10223"/>
              <a:gd name="connsiteX16" fmla="*/ 5023 w 10037"/>
              <a:gd name="connsiteY16" fmla="*/ 123 h 10223"/>
              <a:gd name="connsiteX0" fmla="*/ 5023 w 10037"/>
              <a:gd name="connsiteY0" fmla="*/ 123 h 10223"/>
              <a:gd name="connsiteX1" fmla="*/ 4821 w 10037"/>
              <a:gd name="connsiteY1" fmla="*/ 92 h 10223"/>
              <a:gd name="connsiteX2" fmla="*/ 1800 w 10037"/>
              <a:gd name="connsiteY2" fmla="*/ 2470 h 10223"/>
              <a:gd name="connsiteX3" fmla="*/ 78 w 10037"/>
              <a:gd name="connsiteY3" fmla="*/ 5140 h 10223"/>
              <a:gd name="connsiteX4" fmla="*/ 1527 w 10037"/>
              <a:gd name="connsiteY4" fmla="*/ 2082 h 10223"/>
              <a:gd name="connsiteX5" fmla="*/ 3889 w 10037"/>
              <a:gd name="connsiteY5" fmla="*/ 40 h 10223"/>
              <a:gd name="connsiteX6" fmla="*/ 10023 w 10037"/>
              <a:gd name="connsiteY6" fmla="*/ 0 h 10223"/>
              <a:gd name="connsiteX7" fmla="*/ 10023 w 10037"/>
              <a:gd name="connsiteY7" fmla="*/ 10060 h 10223"/>
              <a:gd name="connsiteX8" fmla="*/ 2086 w 10037"/>
              <a:gd name="connsiteY8" fmla="*/ 10060 h 10223"/>
              <a:gd name="connsiteX9" fmla="*/ 0 w 10037"/>
              <a:gd name="connsiteY9" fmla="*/ 5846 h 10223"/>
              <a:gd name="connsiteX10" fmla="*/ 856 w 10037"/>
              <a:gd name="connsiteY10" fmla="*/ 8108 h 10223"/>
              <a:gd name="connsiteX11" fmla="*/ 2535 w 10037"/>
              <a:gd name="connsiteY11" fmla="*/ 9992 h 10223"/>
              <a:gd name="connsiteX12" fmla="*/ 2622 w 10037"/>
              <a:gd name="connsiteY12" fmla="*/ 9992 h 10223"/>
              <a:gd name="connsiteX13" fmla="*/ 990 w 10037"/>
              <a:gd name="connsiteY13" fmla="*/ 8134 h 10223"/>
              <a:gd name="connsiteX14" fmla="*/ 87 w 10037"/>
              <a:gd name="connsiteY14" fmla="*/ 5565 h 10223"/>
              <a:gd name="connsiteX15" fmla="*/ 1941 w 10037"/>
              <a:gd name="connsiteY15" fmla="*/ 2526 h 10223"/>
              <a:gd name="connsiteX16" fmla="*/ 5023 w 10037"/>
              <a:gd name="connsiteY16" fmla="*/ 123 h 10223"/>
              <a:gd name="connsiteX0" fmla="*/ 5023 w 10037"/>
              <a:gd name="connsiteY0" fmla="*/ 123 h 10146"/>
              <a:gd name="connsiteX1" fmla="*/ 4821 w 10037"/>
              <a:gd name="connsiteY1" fmla="*/ 92 h 10146"/>
              <a:gd name="connsiteX2" fmla="*/ 1800 w 10037"/>
              <a:gd name="connsiteY2" fmla="*/ 2470 h 10146"/>
              <a:gd name="connsiteX3" fmla="*/ 78 w 10037"/>
              <a:gd name="connsiteY3" fmla="*/ 5140 h 10146"/>
              <a:gd name="connsiteX4" fmla="*/ 1527 w 10037"/>
              <a:gd name="connsiteY4" fmla="*/ 2082 h 10146"/>
              <a:gd name="connsiteX5" fmla="*/ 3889 w 10037"/>
              <a:gd name="connsiteY5" fmla="*/ 40 h 10146"/>
              <a:gd name="connsiteX6" fmla="*/ 10023 w 10037"/>
              <a:gd name="connsiteY6" fmla="*/ 0 h 10146"/>
              <a:gd name="connsiteX7" fmla="*/ 10023 w 10037"/>
              <a:gd name="connsiteY7" fmla="*/ 10060 h 10146"/>
              <a:gd name="connsiteX8" fmla="*/ 2086 w 10037"/>
              <a:gd name="connsiteY8" fmla="*/ 10060 h 10146"/>
              <a:gd name="connsiteX9" fmla="*/ 0 w 10037"/>
              <a:gd name="connsiteY9" fmla="*/ 5846 h 10146"/>
              <a:gd name="connsiteX10" fmla="*/ 856 w 10037"/>
              <a:gd name="connsiteY10" fmla="*/ 8108 h 10146"/>
              <a:gd name="connsiteX11" fmla="*/ 2535 w 10037"/>
              <a:gd name="connsiteY11" fmla="*/ 9992 h 10146"/>
              <a:gd name="connsiteX12" fmla="*/ 2622 w 10037"/>
              <a:gd name="connsiteY12" fmla="*/ 9992 h 10146"/>
              <a:gd name="connsiteX13" fmla="*/ 990 w 10037"/>
              <a:gd name="connsiteY13" fmla="*/ 8134 h 10146"/>
              <a:gd name="connsiteX14" fmla="*/ 87 w 10037"/>
              <a:gd name="connsiteY14" fmla="*/ 5565 h 10146"/>
              <a:gd name="connsiteX15" fmla="*/ 1941 w 10037"/>
              <a:gd name="connsiteY15" fmla="*/ 2526 h 10146"/>
              <a:gd name="connsiteX16" fmla="*/ 5023 w 10037"/>
              <a:gd name="connsiteY16" fmla="*/ 123 h 10146"/>
              <a:gd name="connsiteX0" fmla="*/ 5023 w 10037"/>
              <a:gd name="connsiteY0" fmla="*/ 123 h 10060"/>
              <a:gd name="connsiteX1" fmla="*/ 4821 w 10037"/>
              <a:gd name="connsiteY1" fmla="*/ 92 h 10060"/>
              <a:gd name="connsiteX2" fmla="*/ 1800 w 10037"/>
              <a:gd name="connsiteY2" fmla="*/ 2470 h 10060"/>
              <a:gd name="connsiteX3" fmla="*/ 78 w 10037"/>
              <a:gd name="connsiteY3" fmla="*/ 5140 h 10060"/>
              <a:gd name="connsiteX4" fmla="*/ 1527 w 10037"/>
              <a:gd name="connsiteY4" fmla="*/ 2082 h 10060"/>
              <a:gd name="connsiteX5" fmla="*/ 3889 w 10037"/>
              <a:gd name="connsiteY5" fmla="*/ 40 h 10060"/>
              <a:gd name="connsiteX6" fmla="*/ 10023 w 10037"/>
              <a:gd name="connsiteY6" fmla="*/ 0 h 10060"/>
              <a:gd name="connsiteX7" fmla="*/ 10023 w 10037"/>
              <a:gd name="connsiteY7" fmla="*/ 10060 h 10060"/>
              <a:gd name="connsiteX8" fmla="*/ 2086 w 10037"/>
              <a:gd name="connsiteY8" fmla="*/ 10060 h 10060"/>
              <a:gd name="connsiteX9" fmla="*/ 0 w 10037"/>
              <a:gd name="connsiteY9" fmla="*/ 5846 h 10060"/>
              <a:gd name="connsiteX10" fmla="*/ 856 w 10037"/>
              <a:gd name="connsiteY10" fmla="*/ 8108 h 10060"/>
              <a:gd name="connsiteX11" fmla="*/ 2535 w 10037"/>
              <a:gd name="connsiteY11" fmla="*/ 9992 h 10060"/>
              <a:gd name="connsiteX12" fmla="*/ 2622 w 10037"/>
              <a:gd name="connsiteY12" fmla="*/ 9992 h 10060"/>
              <a:gd name="connsiteX13" fmla="*/ 990 w 10037"/>
              <a:gd name="connsiteY13" fmla="*/ 8134 h 10060"/>
              <a:gd name="connsiteX14" fmla="*/ 87 w 10037"/>
              <a:gd name="connsiteY14" fmla="*/ 5565 h 10060"/>
              <a:gd name="connsiteX15" fmla="*/ 1941 w 10037"/>
              <a:gd name="connsiteY15" fmla="*/ 2526 h 10060"/>
              <a:gd name="connsiteX16" fmla="*/ 5023 w 10037"/>
              <a:gd name="connsiteY16" fmla="*/ 123 h 10060"/>
              <a:gd name="connsiteX0" fmla="*/ 5023 w 10037"/>
              <a:gd name="connsiteY0" fmla="*/ 123 h 10060"/>
              <a:gd name="connsiteX1" fmla="*/ 4821 w 10037"/>
              <a:gd name="connsiteY1" fmla="*/ 92 h 10060"/>
              <a:gd name="connsiteX2" fmla="*/ 1800 w 10037"/>
              <a:gd name="connsiteY2" fmla="*/ 2470 h 10060"/>
              <a:gd name="connsiteX3" fmla="*/ 78 w 10037"/>
              <a:gd name="connsiteY3" fmla="*/ 5140 h 10060"/>
              <a:gd name="connsiteX4" fmla="*/ 1527 w 10037"/>
              <a:gd name="connsiteY4" fmla="*/ 2082 h 10060"/>
              <a:gd name="connsiteX5" fmla="*/ 3889 w 10037"/>
              <a:gd name="connsiteY5" fmla="*/ 40 h 10060"/>
              <a:gd name="connsiteX6" fmla="*/ 10023 w 10037"/>
              <a:gd name="connsiteY6" fmla="*/ 0 h 10060"/>
              <a:gd name="connsiteX7" fmla="*/ 10023 w 10037"/>
              <a:gd name="connsiteY7" fmla="*/ 10060 h 10060"/>
              <a:gd name="connsiteX8" fmla="*/ 2086 w 10037"/>
              <a:gd name="connsiteY8" fmla="*/ 10060 h 10060"/>
              <a:gd name="connsiteX9" fmla="*/ 0 w 10037"/>
              <a:gd name="connsiteY9" fmla="*/ 5846 h 10060"/>
              <a:gd name="connsiteX10" fmla="*/ 856 w 10037"/>
              <a:gd name="connsiteY10" fmla="*/ 8108 h 10060"/>
              <a:gd name="connsiteX11" fmla="*/ 2535 w 10037"/>
              <a:gd name="connsiteY11" fmla="*/ 9992 h 10060"/>
              <a:gd name="connsiteX12" fmla="*/ 2622 w 10037"/>
              <a:gd name="connsiteY12" fmla="*/ 9992 h 10060"/>
              <a:gd name="connsiteX13" fmla="*/ 990 w 10037"/>
              <a:gd name="connsiteY13" fmla="*/ 8134 h 10060"/>
              <a:gd name="connsiteX14" fmla="*/ 87 w 10037"/>
              <a:gd name="connsiteY14" fmla="*/ 5565 h 10060"/>
              <a:gd name="connsiteX15" fmla="*/ 1941 w 10037"/>
              <a:gd name="connsiteY15" fmla="*/ 2526 h 10060"/>
              <a:gd name="connsiteX16" fmla="*/ 5023 w 10037"/>
              <a:gd name="connsiteY16" fmla="*/ 123 h 10060"/>
              <a:gd name="connsiteX0" fmla="*/ 5023 w 10037"/>
              <a:gd name="connsiteY0" fmla="*/ 123 h 10060"/>
              <a:gd name="connsiteX1" fmla="*/ 4821 w 10037"/>
              <a:gd name="connsiteY1" fmla="*/ 92 h 10060"/>
              <a:gd name="connsiteX2" fmla="*/ 1800 w 10037"/>
              <a:gd name="connsiteY2" fmla="*/ 2470 h 10060"/>
              <a:gd name="connsiteX3" fmla="*/ 78 w 10037"/>
              <a:gd name="connsiteY3" fmla="*/ 5140 h 10060"/>
              <a:gd name="connsiteX4" fmla="*/ 1504 w 10037"/>
              <a:gd name="connsiteY4" fmla="*/ 2073 h 10060"/>
              <a:gd name="connsiteX5" fmla="*/ 3889 w 10037"/>
              <a:gd name="connsiteY5" fmla="*/ 40 h 10060"/>
              <a:gd name="connsiteX6" fmla="*/ 10023 w 10037"/>
              <a:gd name="connsiteY6" fmla="*/ 0 h 10060"/>
              <a:gd name="connsiteX7" fmla="*/ 10023 w 10037"/>
              <a:gd name="connsiteY7" fmla="*/ 10060 h 10060"/>
              <a:gd name="connsiteX8" fmla="*/ 2086 w 10037"/>
              <a:gd name="connsiteY8" fmla="*/ 10060 h 10060"/>
              <a:gd name="connsiteX9" fmla="*/ 0 w 10037"/>
              <a:gd name="connsiteY9" fmla="*/ 5846 h 10060"/>
              <a:gd name="connsiteX10" fmla="*/ 856 w 10037"/>
              <a:gd name="connsiteY10" fmla="*/ 8108 h 10060"/>
              <a:gd name="connsiteX11" fmla="*/ 2535 w 10037"/>
              <a:gd name="connsiteY11" fmla="*/ 9992 h 10060"/>
              <a:gd name="connsiteX12" fmla="*/ 2622 w 10037"/>
              <a:gd name="connsiteY12" fmla="*/ 9992 h 10060"/>
              <a:gd name="connsiteX13" fmla="*/ 990 w 10037"/>
              <a:gd name="connsiteY13" fmla="*/ 8134 h 10060"/>
              <a:gd name="connsiteX14" fmla="*/ 87 w 10037"/>
              <a:gd name="connsiteY14" fmla="*/ 5565 h 10060"/>
              <a:gd name="connsiteX15" fmla="*/ 1941 w 10037"/>
              <a:gd name="connsiteY15" fmla="*/ 2526 h 10060"/>
              <a:gd name="connsiteX16" fmla="*/ 5023 w 10037"/>
              <a:gd name="connsiteY16" fmla="*/ 123 h 10060"/>
              <a:gd name="connsiteX0" fmla="*/ 5023 w 10037"/>
              <a:gd name="connsiteY0" fmla="*/ 123 h 10060"/>
              <a:gd name="connsiteX1" fmla="*/ 4821 w 10037"/>
              <a:gd name="connsiteY1" fmla="*/ 92 h 10060"/>
              <a:gd name="connsiteX2" fmla="*/ 1818 w 10037"/>
              <a:gd name="connsiteY2" fmla="*/ 2484 h 10060"/>
              <a:gd name="connsiteX3" fmla="*/ 78 w 10037"/>
              <a:gd name="connsiteY3" fmla="*/ 5140 h 10060"/>
              <a:gd name="connsiteX4" fmla="*/ 1504 w 10037"/>
              <a:gd name="connsiteY4" fmla="*/ 2073 h 10060"/>
              <a:gd name="connsiteX5" fmla="*/ 3889 w 10037"/>
              <a:gd name="connsiteY5" fmla="*/ 40 h 10060"/>
              <a:gd name="connsiteX6" fmla="*/ 10023 w 10037"/>
              <a:gd name="connsiteY6" fmla="*/ 0 h 10060"/>
              <a:gd name="connsiteX7" fmla="*/ 10023 w 10037"/>
              <a:gd name="connsiteY7" fmla="*/ 10060 h 10060"/>
              <a:gd name="connsiteX8" fmla="*/ 2086 w 10037"/>
              <a:gd name="connsiteY8" fmla="*/ 10060 h 10060"/>
              <a:gd name="connsiteX9" fmla="*/ 0 w 10037"/>
              <a:gd name="connsiteY9" fmla="*/ 5846 h 10060"/>
              <a:gd name="connsiteX10" fmla="*/ 856 w 10037"/>
              <a:gd name="connsiteY10" fmla="*/ 8108 h 10060"/>
              <a:gd name="connsiteX11" fmla="*/ 2535 w 10037"/>
              <a:gd name="connsiteY11" fmla="*/ 9992 h 10060"/>
              <a:gd name="connsiteX12" fmla="*/ 2622 w 10037"/>
              <a:gd name="connsiteY12" fmla="*/ 9992 h 10060"/>
              <a:gd name="connsiteX13" fmla="*/ 990 w 10037"/>
              <a:gd name="connsiteY13" fmla="*/ 8134 h 10060"/>
              <a:gd name="connsiteX14" fmla="*/ 87 w 10037"/>
              <a:gd name="connsiteY14" fmla="*/ 5565 h 10060"/>
              <a:gd name="connsiteX15" fmla="*/ 1941 w 10037"/>
              <a:gd name="connsiteY15" fmla="*/ 2526 h 10060"/>
              <a:gd name="connsiteX16" fmla="*/ 5023 w 10037"/>
              <a:gd name="connsiteY16" fmla="*/ 123 h 10060"/>
              <a:gd name="connsiteX0" fmla="*/ 5023 w 10037"/>
              <a:gd name="connsiteY0" fmla="*/ 123 h 10060"/>
              <a:gd name="connsiteX1" fmla="*/ 4857 w 10037"/>
              <a:gd name="connsiteY1" fmla="*/ 111 h 10060"/>
              <a:gd name="connsiteX2" fmla="*/ 1818 w 10037"/>
              <a:gd name="connsiteY2" fmla="*/ 2484 h 10060"/>
              <a:gd name="connsiteX3" fmla="*/ 78 w 10037"/>
              <a:gd name="connsiteY3" fmla="*/ 5140 h 10060"/>
              <a:gd name="connsiteX4" fmla="*/ 1504 w 10037"/>
              <a:gd name="connsiteY4" fmla="*/ 2073 h 10060"/>
              <a:gd name="connsiteX5" fmla="*/ 3889 w 10037"/>
              <a:gd name="connsiteY5" fmla="*/ 40 h 10060"/>
              <a:gd name="connsiteX6" fmla="*/ 10023 w 10037"/>
              <a:gd name="connsiteY6" fmla="*/ 0 h 10060"/>
              <a:gd name="connsiteX7" fmla="*/ 10023 w 10037"/>
              <a:gd name="connsiteY7" fmla="*/ 10060 h 10060"/>
              <a:gd name="connsiteX8" fmla="*/ 2086 w 10037"/>
              <a:gd name="connsiteY8" fmla="*/ 10060 h 10060"/>
              <a:gd name="connsiteX9" fmla="*/ 0 w 10037"/>
              <a:gd name="connsiteY9" fmla="*/ 5846 h 10060"/>
              <a:gd name="connsiteX10" fmla="*/ 856 w 10037"/>
              <a:gd name="connsiteY10" fmla="*/ 8108 h 10060"/>
              <a:gd name="connsiteX11" fmla="*/ 2535 w 10037"/>
              <a:gd name="connsiteY11" fmla="*/ 9992 h 10060"/>
              <a:gd name="connsiteX12" fmla="*/ 2622 w 10037"/>
              <a:gd name="connsiteY12" fmla="*/ 9992 h 10060"/>
              <a:gd name="connsiteX13" fmla="*/ 990 w 10037"/>
              <a:gd name="connsiteY13" fmla="*/ 8134 h 10060"/>
              <a:gd name="connsiteX14" fmla="*/ 87 w 10037"/>
              <a:gd name="connsiteY14" fmla="*/ 5565 h 10060"/>
              <a:gd name="connsiteX15" fmla="*/ 1941 w 10037"/>
              <a:gd name="connsiteY15" fmla="*/ 2526 h 10060"/>
              <a:gd name="connsiteX16" fmla="*/ 5023 w 10037"/>
              <a:gd name="connsiteY16" fmla="*/ 123 h 10060"/>
              <a:gd name="connsiteX0" fmla="*/ 5023 w 10037"/>
              <a:gd name="connsiteY0" fmla="*/ 123 h 10060"/>
              <a:gd name="connsiteX1" fmla="*/ 4857 w 10037"/>
              <a:gd name="connsiteY1" fmla="*/ 111 h 10060"/>
              <a:gd name="connsiteX2" fmla="*/ 1818 w 10037"/>
              <a:gd name="connsiteY2" fmla="*/ 2484 h 10060"/>
              <a:gd name="connsiteX3" fmla="*/ 78 w 10037"/>
              <a:gd name="connsiteY3" fmla="*/ 5140 h 10060"/>
              <a:gd name="connsiteX4" fmla="*/ 1504 w 10037"/>
              <a:gd name="connsiteY4" fmla="*/ 2073 h 10060"/>
              <a:gd name="connsiteX5" fmla="*/ 3889 w 10037"/>
              <a:gd name="connsiteY5" fmla="*/ 40 h 10060"/>
              <a:gd name="connsiteX6" fmla="*/ 10023 w 10037"/>
              <a:gd name="connsiteY6" fmla="*/ 0 h 10060"/>
              <a:gd name="connsiteX7" fmla="*/ 10023 w 10037"/>
              <a:gd name="connsiteY7" fmla="*/ 10060 h 10060"/>
              <a:gd name="connsiteX8" fmla="*/ 2086 w 10037"/>
              <a:gd name="connsiteY8" fmla="*/ 10060 h 10060"/>
              <a:gd name="connsiteX9" fmla="*/ 0 w 10037"/>
              <a:gd name="connsiteY9" fmla="*/ 5846 h 10060"/>
              <a:gd name="connsiteX10" fmla="*/ 856 w 10037"/>
              <a:gd name="connsiteY10" fmla="*/ 8108 h 10060"/>
              <a:gd name="connsiteX11" fmla="*/ 2535 w 10037"/>
              <a:gd name="connsiteY11" fmla="*/ 9992 h 10060"/>
              <a:gd name="connsiteX12" fmla="*/ 2622 w 10037"/>
              <a:gd name="connsiteY12" fmla="*/ 9992 h 10060"/>
              <a:gd name="connsiteX13" fmla="*/ 990 w 10037"/>
              <a:gd name="connsiteY13" fmla="*/ 8134 h 10060"/>
              <a:gd name="connsiteX14" fmla="*/ 87 w 10037"/>
              <a:gd name="connsiteY14" fmla="*/ 5565 h 10060"/>
              <a:gd name="connsiteX15" fmla="*/ 1941 w 10037"/>
              <a:gd name="connsiteY15" fmla="*/ 2526 h 10060"/>
              <a:gd name="connsiteX16" fmla="*/ 5023 w 10037"/>
              <a:gd name="connsiteY16" fmla="*/ 123 h 10060"/>
              <a:gd name="connsiteX0" fmla="*/ 5023 w 10037"/>
              <a:gd name="connsiteY0" fmla="*/ 123 h 10060"/>
              <a:gd name="connsiteX1" fmla="*/ 4857 w 10037"/>
              <a:gd name="connsiteY1" fmla="*/ 111 h 10060"/>
              <a:gd name="connsiteX2" fmla="*/ 1818 w 10037"/>
              <a:gd name="connsiteY2" fmla="*/ 2484 h 10060"/>
              <a:gd name="connsiteX3" fmla="*/ 78 w 10037"/>
              <a:gd name="connsiteY3" fmla="*/ 5140 h 10060"/>
              <a:gd name="connsiteX4" fmla="*/ 1504 w 10037"/>
              <a:gd name="connsiteY4" fmla="*/ 2073 h 10060"/>
              <a:gd name="connsiteX5" fmla="*/ 3889 w 10037"/>
              <a:gd name="connsiteY5" fmla="*/ 40 h 10060"/>
              <a:gd name="connsiteX6" fmla="*/ 10023 w 10037"/>
              <a:gd name="connsiteY6" fmla="*/ 0 h 10060"/>
              <a:gd name="connsiteX7" fmla="*/ 10023 w 10037"/>
              <a:gd name="connsiteY7" fmla="*/ 10060 h 10060"/>
              <a:gd name="connsiteX8" fmla="*/ 2086 w 10037"/>
              <a:gd name="connsiteY8" fmla="*/ 10060 h 10060"/>
              <a:gd name="connsiteX9" fmla="*/ 0 w 10037"/>
              <a:gd name="connsiteY9" fmla="*/ 5846 h 10060"/>
              <a:gd name="connsiteX10" fmla="*/ 856 w 10037"/>
              <a:gd name="connsiteY10" fmla="*/ 8108 h 10060"/>
              <a:gd name="connsiteX11" fmla="*/ 2535 w 10037"/>
              <a:gd name="connsiteY11" fmla="*/ 9992 h 10060"/>
              <a:gd name="connsiteX12" fmla="*/ 2622 w 10037"/>
              <a:gd name="connsiteY12" fmla="*/ 9992 h 10060"/>
              <a:gd name="connsiteX13" fmla="*/ 990 w 10037"/>
              <a:gd name="connsiteY13" fmla="*/ 8134 h 10060"/>
              <a:gd name="connsiteX14" fmla="*/ 87 w 10037"/>
              <a:gd name="connsiteY14" fmla="*/ 5565 h 10060"/>
              <a:gd name="connsiteX15" fmla="*/ 1941 w 10037"/>
              <a:gd name="connsiteY15" fmla="*/ 2526 h 10060"/>
              <a:gd name="connsiteX16" fmla="*/ 5023 w 10037"/>
              <a:gd name="connsiteY16" fmla="*/ 123 h 10060"/>
              <a:gd name="connsiteX0" fmla="*/ 5023 w 10037"/>
              <a:gd name="connsiteY0" fmla="*/ 123 h 10060"/>
              <a:gd name="connsiteX1" fmla="*/ 4857 w 10037"/>
              <a:gd name="connsiteY1" fmla="*/ 111 h 10060"/>
              <a:gd name="connsiteX2" fmla="*/ 1818 w 10037"/>
              <a:gd name="connsiteY2" fmla="*/ 2484 h 10060"/>
              <a:gd name="connsiteX3" fmla="*/ 78 w 10037"/>
              <a:gd name="connsiteY3" fmla="*/ 5140 h 10060"/>
              <a:gd name="connsiteX4" fmla="*/ 1504 w 10037"/>
              <a:gd name="connsiteY4" fmla="*/ 2073 h 10060"/>
              <a:gd name="connsiteX5" fmla="*/ 3889 w 10037"/>
              <a:gd name="connsiteY5" fmla="*/ 40 h 10060"/>
              <a:gd name="connsiteX6" fmla="*/ 10023 w 10037"/>
              <a:gd name="connsiteY6" fmla="*/ 0 h 10060"/>
              <a:gd name="connsiteX7" fmla="*/ 10023 w 10037"/>
              <a:gd name="connsiteY7" fmla="*/ 10060 h 10060"/>
              <a:gd name="connsiteX8" fmla="*/ 2086 w 10037"/>
              <a:gd name="connsiteY8" fmla="*/ 10060 h 10060"/>
              <a:gd name="connsiteX9" fmla="*/ 0 w 10037"/>
              <a:gd name="connsiteY9" fmla="*/ 5846 h 10060"/>
              <a:gd name="connsiteX10" fmla="*/ 856 w 10037"/>
              <a:gd name="connsiteY10" fmla="*/ 8108 h 10060"/>
              <a:gd name="connsiteX11" fmla="*/ 2535 w 10037"/>
              <a:gd name="connsiteY11" fmla="*/ 9992 h 10060"/>
              <a:gd name="connsiteX12" fmla="*/ 2622 w 10037"/>
              <a:gd name="connsiteY12" fmla="*/ 9992 h 10060"/>
              <a:gd name="connsiteX13" fmla="*/ 990 w 10037"/>
              <a:gd name="connsiteY13" fmla="*/ 8134 h 10060"/>
              <a:gd name="connsiteX14" fmla="*/ 87 w 10037"/>
              <a:gd name="connsiteY14" fmla="*/ 5565 h 10060"/>
              <a:gd name="connsiteX15" fmla="*/ 1941 w 10037"/>
              <a:gd name="connsiteY15" fmla="*/ 2526 h 10060"/>
              <a:gd name="connsiteX16" fmla="*/ 5023 w 10037"/>
              <a:gd name="connsiteY16" fmla="*/ 123 h 10060"/>
              <a:gd name="connsiteX0" fmla="*/ 5023 w 10037"/>
              <a:gd name="connsiteY0" fmla="*/ 123 h 10060"/>
              <a:gd name="connsiteX1" fmla="*/ 4857 w 10037"/>
              <a:gd name="connsiteY1" fmla="*/ 111 h 10060"/>
              <a:gd name="connsiteX2" fmla="*/ 1818 w 10037"/>
              <a:gd name="connsiteY2" fmla="*/ 2484 h 10060"/>
              <a:gd name="connsiteX3" fmla="*/ 78 w 10037"/>
              <a:gd name="connsiteY3" fmla="*/ 5140 h 10060"/>
              <a:gd name="connsiteX4" fmla="*/ 1504 w 10037"/>
              <a:gd name="connsiteY4" fmla="*/ 2073 h 10060"/>
              <a:gd name="connsiteX5" fmla="*/ 3889 w 10037"/>
              <a:gd name="connsiteY5" fmla="*/ 40 h 10060"/>
              <a:gd name="connsiteX6" fmla="*/ 10023 w 10037"/>
              <a:gd name="connsiteY6" fmla="*/ 0 h 10060"/>
              <a:gd name="connsiteX7" fmla="*/ 10023 w 10037"/>
              <a:gd name="connsiteY7" fmla="*/ 10060 h 10060"/>
              <a:gd name="connsiteX8" fmla="*/ 2086 w 10037"/>
              <a:gd name="connsiteY8" fmla="*/ 10060 h 10060"/>
              <a:gd name="connsiteX9" fmla="*/ 0 w 10037"/>
              <a:gd name="connsiteY9" fmla="*/ 5846 h 10060"/>
              <a:gd name="connsiteX10" fmla="*/ 856 w 10037"/>
              <a:gd name="connsiteY10" fmla="*/ 8108 h 10060"/>
              <a:gd name="connsiteX11" fmla="*/ 2535 w 10037"/>
              <a:gd name="connsiteY11" fmla="*/ 9992 h 10060"/>
              <a:gd name="connsiteX12" fmla="*/ 2622 w 10037"/>
              <a:gd name="connsiteY12" fmla="*/ 9992 h 10060"/>
              <a:gd name="connsiteX13" fmla="*/ 990 w 10037"/>
              <a:gd name="connsiteY13" fmla="*/ 8134 h 10060"/>
              <a:gd name="connsiteX14" fmla="*/ 87 w 10037"/>
              <a:gd name="connsiteY14" fmla="*/ 5565 h 10060"/>
              <a:gd name="connsiteX15" fmla="*/ 1941 w 10037"/>
              <a:gd name="connsiteY15" fmla="*/ 2526 h 10060"/>
              <a:gd name="connsiteX16" fmla="*/ 5023 w 10037"/>
              <a:gd name="connsiteY16" fmla="*/ 123 h 10060"/>
              <a:gd name="connsiteX0" fmla="*/ 5023 w 10037"/>
              <a:gd name="connsiteY0" fmla="*/ 123 h 10060"/>
              <a:gd name="connsiteX1" fmla="*/ 4857 w 10037"/>
              <a:gd name="connsiteY1" fmla="*/ 111 h 10060"/>
              <a:gd name="connsiteX2" fmla="*/ 1818 w 10037"/>
              <a:gd name="connsiteY2" fmla="*/ 2484 h 10060"/>
              <a:gd name="connsiteX3" fmla="*/ 78 w 10037"/>
              <a:gd name="connsiteY3" fmla="*/ 5140 h 10060"/>
              <a:gd name="connsiteX4" fmla="*/ 1504 w 10037"/>
              <a:gd name="connsiteY4" fmla="*/ 2073 h 10060"/>
              <a:gd name="connsiteX5" fmla="*/ 3889 w 10037"/>
              <a:gd name="connsiteY5" fmla="*/ 40 h 10060"/>
              <a:gd name="connsiteX6" fmla="*/ 10023 w 10037"/>
              <a:gd name="connsiteY6" fmla="*/ 0 h 10060"/>
              <a:gd name="connsiteX7" fmla="*/ 10023 w 10037"/>
              <a:gd name="connsiteY7" fmla="*/ 10060 h 10060"/>
              <a:gd name="connsiteX8" fmla="*/ 2086 w 10037"/>
              <a:gd name="connsiteY8" fmla="*/ 10060 h 10060"/>
              <a:gd name="connsiteX9" fmla="*/ 0 w 10037"/>
              <a:gd name="connsiteY9" fmla="*/ 5846 h 10060"/>
              <a:gd name="connsiteX10" fmla="*/ 856 w 10037"/>
              <a:gd name="connsiteY10" fmla="*/ 8108 h 10060"/>
              <a:gd name="connsiteX11" fmla="*/ 2535 w 10037"/>
              <a:gd name="connsiteY11" fmla="*/ 9992 h 10060"/>
              <a:gd name="connsiteX12" fmla="*/ 2622 w 10037"/>
              <a:gd name="connsiteY12" fmla="*/ 9992 h 10060"/>
              <a:gd name="connsiteX13" fmla="*/ 990 w 10037"/>
              <a:gd name="connsiteY13" fmla="*/ 8134 h 10060"/>
              <a:gd name="connsiteX14" fmla="*/ 87 w 10037"/>
              <a:gd name="connsiteY14" fmla="*/ 5565 h 10060"/>
              <a:gd name="connsiteX15" fmla="*/ 1941 w 10037"/>
              <a:gd name="connsiteY15" fmla="*/ 2526 h 10060"/>
              <a:gd name="connsiteX16" fmla="*/ 5023 w 10037"/>
              <a:gd name="connsiteY16" fmla="*/ 123 h 10060"/>
              <a:gd name="connsiteX0" fmla="*/ 5023 w 10037"/>
              <a:gd name="connsiteY0" fmla="*/ 123 h 10060"/>
              <a:gd name="connsiteX1" fmla="*/ 4857 w 10037"/>
              <a:gd name="connsiteY1" fmla="*/ 111 h 10060"/>
              <a:gd name="connsiteX2" fmla="*/ 1818 w 10037"/>
              <a:gd name="connsiteY2" fmla="*/ 2484 h 10060"/>
              <a:gd name="connsiteX3" fmla="*/ 78 w 10037"/>
              <a:gd name="connsiteY3" fmla="*/ 5140 h 10060"/>
              <a:gd name="connsiteX4" fmla="*/ 1504 w 10037"/>
              <a:gd name="connsiteY4" fmla="*/ 2073 h 10060"/>
              <a:gd name="connsiteX5" fmla="*/ 3889 w 10037"/>
              <a:gd name="connsiteY5" fmla="*/ 40 h 10060"/>
              <a:gd name="connsiteX6" fmla="*/ 10023 w 10037"/>
              <a:gd name="connsiteY6" fmla="*/ 0 h 10060"/>
              <a:gd name="connsiteX7" fmla="*/ 10023 w 10037"/>
              <a:gd name="connsiteY7" fmla="*/ 10060 h 10060"/>
              <a:gd name="connsiteX8" fmla="*/ 2086 w 10037"/>
              <a:gd name="connsiteY8" fmla="*/ 10060 h 10060"/>
              <a:gd name="connsiteX9" fmla="*/ 0 w 10037"/>
              <a:gd name="connsiteY9" fmla="*/ 5846 h 10060"/>
              <a:gd name="connsiteX10" fmla="*/ 856 w 10037"/>
              <a:gd name="connsiteY10" fmla="*/ 8108 h 10060"/>
              <a:gd name="connsiteX11" fmla="*/ 2535 w 10037"/>
              <a:gd name="connsiteY11" fmla="*/ 9992 h 10060"/>
              <a:gd name="connsiteX12" fmla="*/ 2622 w 10037"/>
              <a:gd name="connsiteY12" fmla="*/ 9992 h 10060"/>
              <a:gd name="connsiteX13" fmla="*/ 984 w 10037"/>
              <a:gd name="connsiteY13" fmla="*/ 8148 h 10060"/>
              <a:gd name="connsiteX14" fmla="*/ 87 w 10037"/>
              <a:gd name="connsiteY14" fmla="*/ 5565 h 10060"/>
              <a:gd name="connsiteX15" fmla="*/ 1941 w 10037"/>
              <a:gd name="connsiteY15" fmla="*/ 2526 h 10060"/>
              <a:gd name="connsiteX16" fmla="*/ 5023 w 10037"/>
              <a:gd name="connsiteY16" fmla="*/ 123 h 10060"/>
              <a:gd name="connsiteX0" fmla="*/ 5023 w 10037"/>
              <a:gd name="connsiteY0" fmla="*/ 123 h 10060"/>
              <a:gd name="connsiteX1" fmla="*/ 4857 w 10037"/>
              <a:gd name="connsiteY1" fmla="*/ 111 h 10060"/>
              <a:gd name="connsiteX2" fmla="*/ 1818 w 10037"/>
              <a:gd name="connsiteY2" fmla="*/ 2484 h 10060"/>
              <a:gd name="connsiteX3" fmla="*/ 78 w 10037"/>
              <a:gd name="connsiteY3" fmla="*/ 5140 h 10060"/>
              <a:gd name="connsiteX4" fmla="*/ 1504 w 10037"/>
              <a:gd name="connsiteY4" fmla="*/ 2073 h 10060"/>
              <a:gd name="connsiteX5" fmla="*/ 3889 w 10037"/>
              <a:gd name="connsiteY5" fmla="*/ 40 h 10060"/>
              <a:gd name="connsiteX6" fmla="*/ 10023 w 10037"/>
              <a:gd name="connsiteY6" fmla="*/ 0 h 10060"/>
              <a:gd name="connsiteX7" fmla="*/ 10023 w 10037"/>
              <a:gd name="connsiteY7" fmla="*/ 10060 h 10060"/>
              <a:gd name="connsiteX8" fmla="*/ 2086 w 10037"/>
              <a:gd name="connsiteY8" fmla="*/ 10060 h 10060"/>
              <a:gd name="connsiteX9" fmla="*/ 0 w 10037"/>
              <a:gd name="connsiteY9" fmla="*/ 5846 h 10060"/>
              <a:gd name="connsiteX10" fmla="*/ 856 w 10037"/>
              <a:gd name="connsiteY10" fmla="*/ 8108 h 10060"/>
              <a:gd name="connsiteX11" fmla="*/ 2535 w 10037"/>
              <a:gd name="connsiteY11" fmla="*/ 9992 h 10060"/>
              <a:gd name="connsiteX12" fmla="*/ 2622 w 10037"/>
              <a:gd name="connsiteY12" fmla="*/ 9992 h 10060"/>
              <a:gd name="connsiteX13" fmla="*/ 984 w 10037"/>
              <a:gd name="connsiteY13" fmla="*/ 8148 h 10060"/>
              <a:gd name="connsiteX14" fmla="*/ 87 w 10037"/>
              <a:gd name="connsiteY14" fmla="*/ 5565 h 10060"/>
              <a:gd name="connsiteX15" fmla="*/ 1941 w 10037"/>
              <a:gd name="connsiteY15" fmla="*/ 2526 h 10060"/>
              <a:gd name="connsiteX16" fmla="*/ 5023 w 10037"/>
              <a:gd name="connsiteY16" fmla="*/ 123 h 10060"/>
              <a:gd name="connsiteX0" fmla="*/ 5023 w 10037"/>
              <a:gd name="connsiteY0" fmla="*/ 123 h 10060"/>
              <a:gd name="connsiteX1" fmla="*/ 4857 w 10037"/>
              <a:gd name="connsiteY1" fmla="*/ 111 h 10060"/>
              <a:gd name="connsiteX2" fmla="*/ 1818 w 10037"/>
              <a:gd name="connsiteY2" fmla="*/ 2484 h 10060"/>
              <a:gd name="connsiteX3" fmla="*/ 78 w 10037"/>
              <a:gd name="connsiteY3" fmla="*/ 5140 h 10060"/>
              <a:gd name="connsiteX4" fmla="*/ 1504 w 10037"/>
              <a:gd name="connsiteY4" fmla="*/ 2073 h 10060"/>
              <a:gd name="connsiteX5" fmla="*/ 3889 w 10037"/>
              <a:gd name="connsiteY5" fmla="*/ 40 h 10060"/>
              <a:gd name="connsiteX6" fmla="*/ 10023 w 10037"/>
              <a:gd name="connsiteY6" fmla="*/ 0 h 10060"/>
              <a:gd name="connsiteX7" fmla="*/ 10023 w 10037"/>
              <a:gd name="connsiteY7" fmla="*/ 10060 h 10060"/>
              <a:gd name="connsiteX8" fmla="*/ 2086 w 10037"/>
              <a:gd name="connsiteY8" fmla="*/ 10060 h 10060"/>
              <a:gd name="connsiteX9" fmla="*/ 0 w 10037"/>
              <a:gd name="connsiteY9" fmla="*/ 5846 h 10060"/>
              <a:gd name="connsiteX10" fmla="*/ 856 w 10037"/>
              <a:gd name="connsiteY10" fmla="*/ 8108 h 10060"/>
              <a:gd name="connsiteX11" fmla="*/ 2535 w 10037"/>
              <a:gd name="connsiteY11" fmla="*/ 9992 h 10060"/>
              <a:gd name="connsiteX12" fmla="*/ 2950 w 10037"/>
              <a:gd name="connsiteY12" fmla="*/ 9927 h 10060"/>
              <a:gd name="connsiteX13" fmla="*/ 984 w 10037"/>
              <a:gd name="connsiteY13" fmla="*/ 8148 h 10060"/>
              <a:gd name="connsiteX14" fmla="*/ 87 w 10037"/>
              <a:gd name="connsiteY14" fmla="*/ 5565 h 10060"/>
              <a:gd name="connsiteX15" fmla="*/ 1941 w 10037"/>
              <a:gd name="connsiteY15" fmla="*/ 2526 h 10060"/>
              <a:gd name="connsiteX16" fmla="*/ 5023 w 10037"/>
              <a:gd name="connsiteY16" fmla="*/ 123 h 10060"/>
              <a:gd name="connsiteX0" fmla="*/ 5023 w 10037"/>
              <a:gd name="connsiteY0" fmla="*/ 123 h 10060"/>
              <a:gd name="connsiteX1" fmla="*/ 4857 w 10037"/>
              <a:gd name="connsiteY1" fmla="*/ 111 h 10060"/>
              <a:gd name="connsiteX2" fmla="*/ 1818 w 10037"/>
              <a:gd name="connsiteY2" fmla="*/ 2484 h 10060"/>
              <a:gd name="connsiteX3" fmla="*/ 78 w 10037"/>
              <a:gd name="connsiteY3" fmla="*/ 5140 h 10060"/>
              <a:gd name="connsiteX4" fmla="*/ 1504 w 10037"/>
              <a:gd name="connsiteY4" fmla="*/ 2073 h 10060"/>
              <a:gd name="connsiteX5" fmla="*/ 3889 w 10037"/>
              <a:gd name="connsiteY5" fmla="*/ 40 h 10060"/>
              <a:gd name="connsiteX6" fmla="*/ 10023 w 10037"/>
              <a:gd name="connsiteY6" fmla="*/ 0 h 10060"/>
              <a:gd name="connsiteX7" fmla="*/ 10023 w 10037"/>
              <a:gd name="connsiteY7" fmla="*/ 10060 h 10060"/>
              <a:gd name="connsiteX8" fmla="*/ 2086 w 10037"/>
              <a:gd name="connsiteY8" fmla="*/ 10060 h 10060"/>
              <a:gd name="connsiteX9" fmla="*/ 0 w 10037"/>
              <a:gd name="connsiteY9" fmla="*/ 5846 h 10060"/>
              <a:gd name="connsiteX10" fmla="*/ 856 w 10037"/>
              <a:gd name="connsiteY10" fmla="*/ 8108 h 10060"/>
              <a:gd name="connsiteX11" fmla="*/ 2535 w 10037"/>
              <a:gd name="connsiteY11" fmla="*/ 9992 h 10060"/>
              <a:gd name="connsiteX12" fmla="*/ 2664 w 10037"/>
              <a:gd name="connsiteY12" fmla="*/ 10002 h 10060"/>
              <a:gd name="connsiteX13" fmla="*/ 984 w 10037"/>
              <a:gd name="connsiteY13" fmla="*/ 8148 h 10060"/>
              <a:gd name="connsiteX14" fmla="*/ 87 w 10037"/>
              <a:gd name="connsiteY14" fmla="*/ 5565 h 10060"/>
              <a:gd name="connsiteX15" fmla="*/ 1941 w 10037"/>
              <a:gd name="connsiteY15" fmla="*/ 2526 h 10060"/>
              <a:gd name="connsiteX16" fmla="*/ 5023 w 10037"/>
              <a:gd name="connsiteY16" fmla="*/ 123 h 10060"/>
              <a:gd name="connsiteX0" fmla="*/ 5023 w 10037"/>
              <a:gd name="connsiteY0" fmla="*/ 123 h 10060"/>
              <a:gd name="connsiteX1" fmla="*/ 4857 w 10037"/>
              <a:gd name="connsiteY1" fmla="*/ 111 h 10060"/>
              <a:gd name="connsiteX2" fmla="*/ 1818 w 10037"/>
              <a:gd name="connsiteY2" fmla="*/ 2484 h 10060"/>
              <a:gd name="connsiteX3" fmla="*/ 78 w 10037"/>
              <a:gd name="connsiteY3" fmla="*/ 5140 h 10060"/>
              <a:gd name="connsiteX4" fmla="*/ 1504 w 10037"/>
              <a:gd name="connsiteY4" fmla="*/ 2073 h 10060"/>
              <a:gd name="connsiteX5" fmla="*/ 3889 w 10037"/>
              <a:gd name="connsiteY5" fmla="*/ 40 h 10060"/>
              <a:gd name="connsiteX6" fmla="*/ 10023 w 10037"/>
              <a:gd name="connsiteY6" fmla="*/ 0 h 10060"/>
              <a:gd name="connsiteX7" fmla="*/ 10023 w 10037"/>
              <a:gd name="connsiteY7" fmla="*/ 10060 h 10060"/>
              <a:gd name="connsiteX8" fmla="*/ 2086 w 10037"/>
              <a:gd name="connsiteY8" fmla="*/ 10060 h 10060"/>
              <a:gd name="connsiteX9" fmla="*/ 0 w 10037"/>
              <a:gd name="connsiteY9" fmla="*/ 5846 h 10060"/>
              <a:gd name="connsiteX10" fmla="*/ 856 w 10037"/>
              <a:gd name="connsiteY10" fmla="*/ 8108 h 10060"/>
              <a:gd name="connsiteX11" fmla="*/ 2535 w 10037"/>
              <a:gd name="connsiteY11" fmla="*/ 9992 h 10060"/>
              <a:gd name="connsiteX12" fmla="*/ 2664 w 10037"/>
              <a:gd name="connsiteY12" fmla="*/ 10002 h 10060"/>
              <a:gd name="connsiteX13" fmla="*/ 984 w 10037"/>
              <a:gd name="connsiteY13" fmla="*/ 8148 h 10060"/>
              <a:gd name="connsiteX14" fmla="*/ 87 w 10037"/>
              <a:gd name="connsiteY14" fmla="*/ 5565 h 10060"/>
              <a:gd name="connsiteX15" fmla="*/ 1941 w 10037"/>
              <a:gd name="connsiteY15" fmla="*/ 2526 h 10060"/>
              <a:gd name="connsiteX16" fmla="*/ 5023 w 10037"/>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73 w 10032"/>
              <a:gd name="connsiteY3" fmla="*/ 5140 h 10060"/>
              <a:gd name="connsiteX4" fmla="*/ 1499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62 w 10032"/>
              <a:gd name="connsiteY3" fmla="*/ 5165 h 10060"/>
              <a:gd name="connsiteX4" fmla="*/ 1499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62 w 10032"/>
              <a:gd name="connsiteY3" fmla="*/ 5169 h 10060"/>
              <a:gd name="connsiteX4" fmla="*/ 1499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67 w 10032"/>
              <a:gd name="connsiteY3" fmla="*/ 5169 h 10060"/>
              <a:gd name="connsiteX4" fmla="*/ 1499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67 w 10032"/>
              <a:gd name="connsiteY3" fmla="*/ 5169 h 10060"/>
              <a:gd name="connsiteX4" fmla="*/ 1499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67 w 10032"/>
              <a:gd name="connsiteY3" fmla="*/ 5169 h 10060"/>
              <a:gd name="connsiteX4" fmla="*/ 1499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67 w 10032"/>
              <a:gd name="connsiteY3" fmla="*/ 5169 h 10060"/>
              <a:gd name="connsiteX4" fmla="*/ 1499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67 w 10032"/>
              <a:gd name="connsiteY3" fmla="*/ 5169 h 10060"/>
              <a:gd name="connsiteX4" fmla="*/ 1494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67 w 10032"/>
              <a:gd name="connsiteY3" fmla="*/ 5169 h 10060"/>
              <a:gd name="connsiteX4" fmla="*/ 1494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67 w 10032"/>
              <a:gd name="connsiteY3" fmla="*/ 5169 h 10060"/>
              <a:gd name="connsiteX4" fmla="*/ 1494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67 w 10032"/>
              <a:gd name="connsiteY3" fmla="*/ 5169 h 10060"/>
              <a:gd name="connsiteX4" fmla="*/ 1494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67 w 10032"/>
              <a:gd name="connsiteY3" fmla="*/ 5169 h 10060"/>
              <a:gd name="connsiteX4" fmla="*/ 1494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67 w 10032"/>
              <a:gd name="connsiteY3" fmla="*/ 5169 h 10060"/>
              <a:gd name="connsiteX4" fmla="*/ 1494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67 w 10032"/>
              <a:gd name="connsiteY3" fmla="*/ 5169 h 10060"/>
              <a:gd name="connsiteX4" fmla="*/ 1494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67 w 10032"/>
              <a:gd name="connsiteY3" fmla="*/ 5169 h 10060"/>
              <a:gd name="connsiteX4" fmla="*/ 1494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67 w 10032"/>
              <a:gd name="connsiteY3" fmla="*/ 5169 h 10060"/>
              <a:gd name="connsiteX4" fmla="*/ 1494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67 w 10032"/>
              <a:gd name="connsiteY3" fmla="*/ 5169 h 10060"/>
              <a:gd name="connsiteX4" fmla="*/ 1494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67 w 10032"/>
              <a:gd name="connsiteY3" fmla="*/ 5169 h 10060"/>
              <a:gd name="connsiteX4" fmla="*/ 1494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67 w 10032"/>
              <a:gd name="connsiteY3" fmla="*/ 5169 h 10060"/>
              <a:gd name="connsiteX4" fmla="*/ 1494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67 w 10032"/>
              <a:gd name="connsiteY3" fmla="*/ 5169 h 10060"/>
              <a:gd name="connsiteX4" fmla="*/ 1494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 name="connsiteX0" fmla="*/ 5018 w 10032"/>
              <a:gd name="connsiteY0" fmla="*/ 123 h 10060"/>
              <a:gd name="connsiteX1" fmla="*/ 4852 w 10032"/>
              <a:gd name="connsiteY1" fmla="*/ 111 h 10060"/>
              <a:gd name="connsiteX2" fmla="*/ 1813 w 10032"/>
              <a:gd name="connsiteY2" fmla="*/ 2484 h 10060"/>
              <a:gd name="connsiteX3" fmla="*/ 67 w 10032"/>
              <a:gd name="connsiteY3" fmla="*/ 5169 h 10060"/>
              <a:gd name="connsiteX4" fmla="*/ 1494 w 10032"/>
              <a:gd name="connsiteY4" fmla="*/ 2073 h 10060"/>
              <a:gd name="connsiteX5" fmla="*/ 3884 w 10032"/>
              <a:gd name="connsiteY5" fmla="*/ 40 h 10060"/>
              <a:gd name="connsiteX6" fmla="*/ 10018 w 10032"/>
              <a:gd name="connsiteY6" fmla="*/ 0 h 10060"/>
              <a:gd name="connsiteX7" fmla="*/ 10018 w 10032"/>
              <a:gd name="connsiteY7" fmla="*/ 10060 h 10060"/>
              <a:gd name="connsiteX8" fmla="*/ 2081 w 10032"/>
              <a:gd name="connsiteY8" fmla="*/ 10060 h 10060"/>
              <a:gd name="connsiteX9" fmla="*/ 0 w 10032"/>
              <a:gd name="connsiteY9" fmla="*/ 5812 h 10060"/>
              <a:gd name="connsiteX10" fmla="*/ 851 w 10032"/>
              <a:gd name="connsiteY10" fmla="*/ 8108 h 10060"/>
              <a:gd name="connsiteX11" fmla="*/ 2530 w 10032"/>
              <a:gd name="connsiteY11" fmla="*/ 9992 h 10060"/>
              <a:gd name="connsiteX12" fmla="*/ 2659 w 10032"/>
              <a:gd name="connsiteY12" fmla="*/ 10002 h 10060"/>
              <a:gd name="connsiteX13" fmla="*/ 979 w 10032"/>
              <a:gd name="connsiteY13" fmla="*/ 8148 h 10060"/>
              <a:gd name="connsiteX14" fmla="*/ 82 w 10032"/>
              <a:gd name="connsiteY14" fmla="*/ 5565 h 10060"/>
              <a:gd name="connsiteX15" fmla="*/ 1936 w 10032"/>
              <a:gd name="connsiteY15" fmla="*/ 2526 h 10060"/>
              <a:gd name="connsiteX16" fmla="*/ 5018 w 10032"/>
              <a:gd name="connsiteY16" fmla="*/ 123 h 1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32" h="10060">
                <a:moveTo>
                  <a:pt x="5018" y="123"/>
                </a:moveTo>
                <a:cubicBezTo>
                  <a:pt x="5123" y="123"/>
                  <a:pt x="4890" y="119"/>
                  <a:pt x="4852" y="111"/>
                </a:cubicBezTo>
                <a:cubicBezTo>
                  <a:pt x="3780" y="706"/>
                  <a:pt x="2610" y="1641"/>
                  <a:pt x="1813" y="2484"/>
                </a:cubicBezTo>
                <a:cubicBezTo>
                  <a:pt x="1016" y="3327"/>
                  <a:pt x="417" y="4349"/>
                  <a:pt x="67" y="5169"/>
                </a:cubicBezTo>
                <a:cubicBezTo>
                  <a:pt x="187" y="3746"/>
                  <a:pt x="826" y="2958"/>
                  <a:pt x="1494" y="2073"/>
                </a:cubicBezTo>
                <a:cubicBezTo>
                  <a:pt x="2162" y="1188"/>
                  <a:pt x="3062" y="629"/>
                  <a:pt x="3884" y="40"/>
                </a:cubicBezTo>
                <a:cubicBezTo>
                  <a:pt x="5224" y="15"/>
                  <a:pt x="8256" y="5"/>
                  <a:pt x="10018" y="0"/>
                </a:cubicBezTo>
                <a:cubicBezTo>
                  <a:pt x="10047" y="1880"/>
                  <a:pt x="10023" y="8064"/>
                  <a:pt x="10018" y="10060"/>
                </a:cubicBezTo>
                <a:lnTo>
                  <a:pt x="2081" y="10060"/>
                </a:lnTo>
                <a:cubicBezTo>
                  <a:pt x="338" y="8543"/>
                  <a:pt x="5" y="7094"/>
                  <a:pt x="0" y="5812"/>
                </a:cubicBezTo>
                <a:cubicBezTo>
                  <a:pt x="233" y="7038"/>
                  <a:pt x="429" y="7411"/>
                  <a:pt x="851" y="8108"/>
                </a:cubicBezTo>
                <a:cubicBezTo>
                  <a:pt x="1273" y="8805"/>
                  <a:pt x="1901" y="9458"/>
                  <a:pt x="2530" y="9992"/>
                </a:cubicBezTo>
                <a:cubicBezTo>
                  <a:pt x="2581" y="10035"/>
                  <a:pt x="2678" y="10035"/>
                  <a:pt x="2659" y="10002"/>
                </a:cubicBezTo>
                <a:cubicBezTo>
                  <a:pt x="2081" y="9482"/>
                  <a:pt x="1349" y="8794"/>
                  <a:pt x="979" y="8148"/>
                </a:cubicBezTo>
                <a:cubicBezTo>
                  <a:pt x="609" y="7502"/>
                  <a:pt x="181" y="6781"/>
                  <a:pt x="82" y="5565"/>
                </a:cubicBezTo>
                <a:cubicBezTo>
                  <a:pt x="403" y="4485"/>
                  <a:pt x="1095" y="3434"/>
                  <a:pt x="1936" y="2526"/>
                </a:cubicBezTo>
                <a:cubicBezTo>
                  <a:pt x="2777" y="1618"/>
                  <a:pt x="3671" y="921"/>
                  <a:pt x="5018" y="123"/>
                </a:cubicBezTo>
                <a:close/>
              </a:path>
            </a:pathLst>
          </a:custGeom>
          <a:solidFill>
            <a:schemeClr val="accent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grpSp>
        <p:nvGrpSpPr>
          <p:cNvPr id="8" name="Gruppieren 7">
            <a:extLst>
              <a:ext uri="{FF2B5EF4-FFF2-40B4-BE49-F238E27FC236}">
                <a16:creationId xmlns:a16="http://schemas.microsoft.com/office/drawing/2014/main" id="{C44DA24C-0D9A-92C4-FA78-D0500EE749C6}"/>
              </a:ext>
            </a:extLst>
          </p:cNvPr>
          <p:cNvGrpSpPr/>
          <p:nvPr userDrawn="1"/>
        </p:nvGrpSpPr>
        <p:grpSpPr>
          <a:xfrm>
            <a:off x="6311900" y="-125413"/>
            <a:ext cx="3333750" cy="7104063"/>
            <a:chOff x="6311900" y="-125413"/>
            <a:chExt cx="3333750" cy="7104063"/>
          </a:xfrm>
        </p:grpSpPr>
        <p:sp>
          <p:nvSpPr>
            <p:cNvPr id="9" name="Freeform 7">
              <a:extLst>
                <a:ext uri="{FF2B5EF4-FFF2-40B4-BE49-F238E27FC236}">
                  <a16:creationId xmlns:a16="http://schemas.microsoft.com/office/drawing/2014/main" id="{36E23EE6-4A8A-DF7C-C3E2-501EA5FBBD30}"/>
                </a:ext>
              </a:extLst>
            </p:cNvPr>
            <p:cNvSpPr>
              <a:spLocks/>
            </p:cNvSpPr>
            <p:nvPr/>
          </p:nvSpPr>
          <p:spPr bwMode="auto">
            <a:xfrm>
              <a:off x="6837363" y="-125413"/>
              <a:ext cx="1684338" cy="7104063"/>
            </a:xfrm>
            <a:custGeom>
              <a:avLst/>
              <a:gdLst>
                <a:gd name="T0" fmla="*/ 6090 w 6913"/>
                <a:gd name="T1" fmla="*/ 29167 h 29167"/>
                <a:gd name="T2" fmla="*/ 0 w 6913"/>
                <a:gd name="T3" fmla="*/ 14996 h 29167"/>
                <a:gd name="T4" fmla="*/ 6913 w 6913"/>
                <a:gd name="T5" fmla="*/ 0 h 29167"/>
              </a:gdLst>
              <a:ahLst/>
              <a:cxnLst>
                <a:cxn ang="0">
                  <a:pos x="T0" y="T1"/>
                </a:cxn>
                <a:cxn ang="0">
                  <a:pos x="T2" y="T3"/>
                </a:cxn>
                <a:cxn ang="0">
                  <a:pos x="T4" y="T5"/>
                </a:cxn>
              </a:cxnLst>
              <a:rect l="0" t="0" r="r" b="b"/>
              <a:pathLst>
                <a:path w="6913" h="29167">
                  <a:moveTo>
                    <a:pt x="6090" y="29167"/>
                  </a:moveTo>
                  <a:cubicBezTo>
                    <a:pt x="2251" y="25148"/>
                    <a:pt x="0" y="20263"/>
                    <a:pt x="0" y="14996"/>
                  </a:cubicBezTo>
                  <a:cubicBezTo>
                    <a:pt x="0" y="9364"/>
                    <a:pt x="2573" y="4169"/>
                    <a:pt x="6913" y="0"/>
                  </a:cubicBezTo>
                </a:path>
              </a:pathLst>
            </a:custGeom>
            <a:noFill/>
            <a:ln w="57150" cap="flat">
              <a:solidFill>
                <a:srgbClr val="F08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 name="Freeform 8">
              <a:extLst>
                <a:ext uri="{FF2B5EF4-FFF2-40B4-BE49-F238E27FC236}">
                  <a16:creationId xmlns:a16="http://schemas.microsoft.com/office/drawing/2014/main" id="{ACE38677-518C-F134-7382-5C41B0FBC415}"/>
                </a:ext>
              </a:extLst>
            </p:cNvPr>
            <p:cNvSpPr>
              <a:spLocks/>
            </p:cNvSpPr>
            <p:nvPr/>
          </p:nvSpPr>
          <p:spPr bwMode="auto">
            <a:xfrm>
              <a:off x="6311900" y="-125413"/>
              <a:ext cx="2238375" cy="7104063"/>
            </a:xfrm>
            <a:custGeom>
              <a:avLst/>
              <a:gdLst>
                <a:gd name="T0" fmla="*/ 3789 w 9195"/>
                <a:gd name="T1" fmla="*/ 29167 h 29167"/>
                <a:gd name="T2" fmla="*/ 0 w 9195"/>
                <a:gd name="T3" fmla="*/ 17468 h 29167"/>
                <a:gd name="T4" fmla="*/ 9195 w 9195"/>
                <a:gd name="T5" fmla="*/ 0 h 29167"/>
              </a:gdLst>
              <a:ahLst/>
              <a:cxnLst>
                <a:cxn ang="0">
                  <a:pos x="T0" y="T1"/>
                </a:cxn>
                <a:cxn ang="0">
                  <a:pos x="T2" y="T3"/>
                </a:cxn>
                <a:cxn ang="0">
                  <a:pos x="T4" y="T5"/>
                </a:cxn>
              </a:cxnLst>
              <a:rect l="0" t="0" r="r" b="b"/>
              <a:pathLst>
                <a:path w="9195" h="29167">
                  <a:moveTo>
                    <a:pt x="3789" y="29167"/>
                  </a:moveTo>
                  <a:cubicBezTo>
                    <a:pt x="1364" y="25647"/>
                    <a:pt x="0" y="21673"/>
                    <a:pt x="0" y="17468"/>
                  </a:cubicBezTo>
                  <a:cubicBezTo>
                    <a:pt x="0" y="10753"/>
                    <a:pt x="3478" y="4630"/>
                    <a:pt x="9195" y="0"/>
                  </a:cubicBezTo>
                </a:path>
              </a:pathLst>
            </a:custGeom>
            <a:noFill/>
            <a:ln w="76200" cap="flat">
              <a:solidFill>
                <a:srgbClr val="F5C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Freeform 9">
              <a:extLst>
                <a:ext uri="{FF2B5EF4-FFF2-40B4-BE49-F238E27FC236}">
                  <a16:creationId xmlns:a16="http://schemas.microsoft.com/office/drawing/2014/main" id="{986F3C89-FEA7-0340-13FB-DEE63ADE4718}"/>
                </a:ext>
              </a:extLst>
            </p:cNvPr>
            <p:cNvSpPr>
              <a:spLocks/>
            </p:cNvSpPr>
            <p:nvPr/>
          </p:nvSpPr>
          <p:spPr bwMode="auto">
            <a:xfrm>
              <a:off x="6464300" y="-125413"/>
              <a:ext cx="1485900" cy="7104063"/>
            </a:xfrm>
            <a:custGeom>
              <a:avLst/>
              <a:gdLst>
                <a:gd name="T0" fmla="*/ 4631 w 6105"/>
                <a:gd name="T1" fmla="*/ 29167 h 29167"/>
                <a:gd name="T2" fmla="*/ 0 w 6105"/>
                <a:gd name="T3" fmla="*/ 15515 h 29167"/>
                <a:gd name="T4" fmla="*/ 6105 w 6105"/>
                <a:gd name="T5" fmla="*/ 0 h 29167"/>
              </a:gdLst>
              <a:ahLst/>
              <a:cxnLst>
                <a:cxn ang="0">
                  <a:pos x="T0" y="T1"/>
                </a:cxn>
                <a:cxn ang="0">
                  <a:pos x="T2" y="T3"/>
                </a:cxn>
                <a:cxn ang="0">
                  <a:pos x="T4" y="T5"/>
                </a:cxn>
              </a:cxnLst>
              <a:rect l="0" t="0" r="r" b="b"/>
              <a:pathLst>
                <a:path w="6105" h="29167">
                  <a:moveTo>
                    <a:pt x="4631" y="29167"/>
                  </a:moveTo>
                  <a:cubicBezTo>
                    <a:pt x="1674" y="25091"/>
                    <a:pt x="0" y="20445"/>
                    <a:pt x="0" y="15515"/>
                  </a:cubicBezTo>
                  <a:cubicBezTo>
                    <a:pt x="0" y="9816"/>
                    <a:pt x="2237" y="4497"/>
                    <a:pt x="6105" y="0"/>
                  </a:cubicBezTo>
                </a:path>
              </a:pathLst>
            </a:custGeom>
            <a:noFill/>
            <a:ln w="57150" cap="flat">
              <a:solidFill>
                <a:srgbClr val="8CBE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Freeform 10">
              <a:extLst>
                <a:ext uri="{FF2B5EF4-FFF2-40B4-BE49-F238E27FC236}">
                  <a16:creationId xmlns:a16="http://schemas.microsoft.com/office/drawing/2014/main" id="{C01B1BFA-9B60-69BC-173B-50B16E7E4464}"/>
                </a:ext>
              </a:extLst>
            </p:cNvPr>
            <p:cNvSpPr>
              <a:spLocks/>
            </p:cNvSpPr>
            <p:nvPr/>
          </p:nvSpPr>
          <p:spPr bwMode="auto">
            <a:xfrm>
              <a:off x="6670675" y="-125413"/>
              <a:ext cx="2974975" cy="7104063"/>
            </a:xfrm>
            <a:custGeom>
              <a:avLst/>
              <a:gdLst>
                <a:gd name="T0" fmla="*/ 1362 w 12215"/>
                <a:gd name="T1" fmla="*/ 29167 h 29167"/>
                <a:gd name="T2" fmla="*/ 0 w 12215"/>
                <a:gd name="T3" fmla="*/ 21449 h 29167"/>
                <a:gd name="T4" fmla="*/ 12215 w 12215"/>
                <a:gd name="T5" fmla="*/ 0 h 29167"/>
              </a:gdLst>
              <a:ahLst/>
              <a:cxnLst>
                <a:cxn ang="0">
                  <a:pos x="T0" y="T1"/>
                </a:cxn>
                <a:cxn ang="0">
                  <a:pos x="T2" y="T3"/>
                </a:cxn>
                <a:cxn ang="0">
                  <a:pos x="T4" y="T5"/>
                </a:cxn>
              </a:cxnLst>
              <a:rect l="0" t="0" r="r" b="b"/>
              <a:pathLst>
                <a:path w="12215" h="29167">
                  <a:moveTo>
                    <a:pt x="1362" y="29167"/>
                  </a:moveTo>
                  <a:cubicBezTo>
                    <a:pt x="473" y="26703"/>
                    <a:pt x="0" y="24116"/>
                    <a:pt x="0" y="21449"/>
                  </a:cubicBezTo>
                  <a:cubicBezTo>
                    <a:pt x="0" y="13071"/>
                    <a:pt x="4669" y="5487"/>
                    <a:pt x="12215" y="0"/>
                  </a:cubicBezTo>
                </a:path>
              </a:pathLst>
            </a:custGeom>
            <a:noFill/>
            <a:ln w="76200" cap="flat">
              <a:solidFill>
                <a:srgbClr val="DC005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grpSp>
      <p:sp>
        <p:nvSpPr>
          <p:cNvPr id="26" name="Oval 25" hidden="1">
            <a:extLst>
              <a:ext uri="{FF2B5EF4-FFF2-40B4-BE49-F238E27FC236}">
                <a16:creationId xmlns:a16="http://schemas.microsoft.com/office/drawing/2014/main" id="{1409131B-BEBB-77BD-93E0-1B394960F2E9}"/>
              </a:ext>
            </a:extLst>
          </p:cNvPr>
          <p:cNvSpPr>
            <a:spLocks noChangeAspect="1"/>
          </p:cNvSpPr>
          <p:nvPr userDrawn="1"/>
        </p:nvSpPr>
        <p:spPr>
          <a:xfrm>
            <a:off x="5876727" y="-2101793"/>
            <a:ext cx="16654319" cy="121232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7ADF8E52-EB60-352B-3A37-615F0F1E5A44}"/>
              </a:ext>
            </a:extLst>
          </p:cNvPr>
          <p:cNvSpPr>
            <a:spLocks noGrp="1"/>
          </p:cNvSpPr>
          <p:nvPr>
            <p:ph type="title"/>
          </p:nvPr>
        </p:nvSpPr>
        <p:spPr>
          <a:xfrm>
            <a:off x="1487487" y="1341438"/>
            <a:ext cx="3894511" cy="1362162"/>
          </a:xfrm>
        </p:spPr>
        <p:txBody>
          <a:bodyPr anchor="ctr"/>
          <a:lstStyle>
            <a:lvl1pPr>
              <a:defRPr sz="3200"/>
            </a:lvl1pPr>
          </a:lstStyle>
          <a:p>
            <a:r>
              <a:rPr lang="de-DE"/>
              <a:t>Titelmasterformat durch Klicken bearbeiten</a:t>
            </a:r>
            <a:endParaRPr lang="de-DE" dirty="0"/>
          </a:p>
        </p:txBody>
      </p:sp>
      <p:sp>
        <p:nvSpPr>
          <p:cNvPr id="4" name="Textplatzhalter 3">
            <a:extLst>
              <a:ext uri="{FF2B5EF4-FFF2-40B4-BE49-F238E27FC236}">
                <a16:creationId xmlns:a16="http://schemas.microsoft.com/office/drawing/2014/main" id="{09870449-ABBE-70D8-B26E-D0465244C39D}"/>
              </a:ext>
            </a:extLst>
          </p:cNvPr>
          <p:cNvSpPr>
            <a:spLocks noGrp="1"/>
          </p:cNvSpPr>
          <p:nvPr>
            <p:ph type="body" sz="half" idx="2"/>
          </p:nvPr>
        </p:nvSpPr>
        <p:spPr>
          <a:xfrm>
            <a:off x="1487487" y="2708275"/>
            <a:ext cx="3894511" cy="34575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a:extLst>
              <a:ext uri="{FF2B5EF4-FFF2-40B4-BE49-F238E27FC236}">
                <a16:creationId xmlns:a16="http://schemas.microsoft.com/office/drawing/2014/main" id="{3FD29CE1-AADC-829E-2762-9F50B72D732D}"/>
              </a:ext>
            </a:extLst>
          </p:cNvPr>
          <p:cNvSpPr>
            <a:spLocks noGrp="1"/>
          </p:cNvSpPr>
          <p:nvPr>
            <p:ph type="dt" sz="half" idx="10"/>
          </p:nvPr>
        </p:nvSpPr>
        <p:spPr/>
        <p:txBody>
          <a:bodyPr/>
          <a:lstStyle/>
          <a:p>
            <a:fld id="{F52D355C-1030-D74B-AFA6-BB077CB6B57B}" type="datetimeFigureOut">
              <a:rPr lang="de-DE" smtClean="0"/>
              <a:t>26.10.2024</a:t>
            </a:fld>
            <a:endParaRPr lang="de-DE"/>
          </a:p>
        </p:txBody>
      </p:sp>
      <p:sp>
        <p:nvSpPr>
          <p:cNvPr id="6" name="Fußzeilenplatzhalter 5">
            <a:extLst>
              <a:ext uri="{FF2B5EF4-FFF2-40B4-BE49-F238E27FC236}">
                <a16:creationId xmlns:a16="http://schemas.microsoft.com/office/drawing/2014/main" id="{00572D1C-3178-FDCE-58F6-F6E0ED80E31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C77310B-4FB8-7AC6-D65E-1E51D3BA9A4E}"/>
              </a:ext>
            </a:extLst>
          </p:cNvPr>
          <p:cNvSpPr>
            <a:spLocks noGrp="1"/>
          </p:cNvSpPr>
          <p:nvPr>
            <p:ph type="sldNum" sz="quarter" idx="12"/>
          </p:nvPr>
        </p:nvSpPr>
        <p:spPr/>
        <p:txBody>
          <a:bodyPr/>
          <a:lstStyle/>
          <a:p>
            <a:fld id="{89C3680C-6B95-F943-9695-6A150365395D}" type="slidenum">
              <a:rPr lang="de-DE" smtClean="0"/>
              <a:t>‹Nr.›</a:t>
            </a:fld>
            <a:endParaRPr lang="de-DE"/>
          </a:p>
        </p:txBody>
      </p:sp>
    </p:spTree>
    <p:extLst>
      <p:ext uri="{BB962C8B-B14F-4D97-AF65-F5344CB8AC3E}">
        <p14:creationId xmlns:p14="http://schemas.microsoft.com/office/powerpoint/2010/main" val="1046140449"/>
      </p:ext>
    </p:extLst>
  </p:cSld>
  <p:clrMapOvr>
    <a:masterClrMapping/>
  </p:clrMapOvr>
  <p:extLst>
    <p:ext uri="{DCECCB84-F9BA-43D5-87BE-67443E8EF086}">
      <p15:sldGuideLst xmlns:p15="http://schemas.microsoft.com/office/powerpoint/2012/main">
        <p15:guide id="1" pos="406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194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19" name="Freeform 100">
            <a:extLst>
              <a:ext uri="{FF2B5EF4-FFF2-40B4-BE49-F238E27FC236}">
                <a16:creationId xmlns:a16="http://schemas.microsoft.com/office/drawing/2014/main" id="{A96535A5-B5C0-5E58-E453-8E75B5425514}"/>
              </a:ext>
            </a:extLst>
          </p:cNvPr>
          <p:cNvSpPr>
            <a:spLocks/>
          </p:cNvSpPr>
          <p:nvPr userDrawn="1"/>
        </p:nvSpPr>
        <p:spPr bwMode="auto">
          <a:xfrm>
            <a:off x="192088" y="752475"/>
            <a:ext cx="12122150" cy="6226175"/>
          </a:xfrm>
          <a:custGeom>
            <a:avLst/>
            <a:gdLst>
              <a:gd name="T0" fmla="*/ 14 w 49771"/>
              <a:gd name="T1" fmla="*/ 25565 h 25565"/>
              <a:gd name="T2" fmla="*/ 0 w 49771"/>
              <a:gd name="T3" fmla="*/ 24856 h 25565"/>
              <a:gd name="T4" fmla="*/ 34150 w 49771"/>
              <a:gd name="T5" fmla="*/ 0 h 25565"/>
              <a:gd name="T6" fmla="*/ 49771 w 49771"/>
              <a:gd name="T7" fmla="*/ 2747 h 25565"/>
              <a:gd name="T8" fmla="*/ 49771 w 49771"/>
              <a:gd name="T9" fmla="*/ 25565 h 25565"/>
              <a:gd name="T10" fmla="*/ 14 w 49771"/>
              <a:gd name="T11" fmla="*/ 25565 h 25565"/>
            </a:gdLst>
            <a:ahLst/>
            <a:cxnLst>
              <a:cxn ang="0">
                <a:pos x="T0" y="T1"/>
              </a:cxn>
              <a:cxn ang="0">
                <a:pos x="T2" y="T3"/>
              </a:cxn>
              <a:cxn ang="0">
                <a:pos x="T4" y="T5"/>
              </a:cxn>
              <a:cxn ang="0">
                <a:pos x="T6" y="T7"/>
              </a:cxn>
              <a:cxn ang="0">
                <a:pos x="T8" y="T9"/>
              </a:cxn>
              <a:cxn ang="0">
                <a:pos x="T10" y="T11"/>
              </a:cxn>
            </a:cxnLst>
            <a:rect l="0" t="0" r="r" b="b"/>
            <a:pathLst>
              <a:path w="49771" h="25565">
                <a:moveTo>
                  <a:pt x="14" y="25565"/>
                </a:moveTo>
                <a:cubicBezTo>
                  <a:pt x="5" y="25331"/>
                  <a:pt x="0" y="25094"/>
                  <a:pt x="0" y="24856"/>
                </a:cubicBezTo>
                <a:cubicBezTo>
                  <a:pt x="0" y="11129"/>
                  <a:pt x="15290" y="0"/>
                  <a:pt x="34150" y="0"/>
                </a:cubicBezTo>
                <a:cubicBezTo>
                  <a:pt x="39778" y="0"/>
                  <a:pt x="45088" y="991"/>
                  <a:pt x="49771" y="2747"/>
                </a:cubicBezTo>
                <a:lnTo>
                  <a:pt x="49771" y="25565"/>
                </a:lnTo>
                <a:lnTo>
                  <a:pt x="14" y="2556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15" name="Gruppieren 14">
            <a:extLst>
              <a:ext uri="{FF2B5EF4-FFF2-40B4-BE49-F238E27FC236}">
                <a16:creationId xmlns:a16="http://schemas.microsoft.com/office/drawing/2014/main" id="{3C4FA0C2-9A27-7AB3-966C-ED80659A6B39}"/>
              </a:ext>
            </a:extLst>
          </p:cNvPr>
          <p:cNvGrpSpPr/>
          <p:nvPr userDrawn="1"/>
        </p:nvGrpSpPr>
        <p:grpSpPr>
          <a:xfrm>
            <a:off x="-117475" y="620713"/>
            <a:ext cx="12431713" cy="5014913"/>
            <a:chOff x="-117475" y="620713"/>
            <a:chExt cx="12431713" cy="5014913"/>
          </a:xfrm>
        </p:grpSpPr>
        <p:sp>
          <p:nvSpPr>
            <p:cNvPr id="16" name="Freeform 101">
              <a:extLst>
                <a:ext uri="{FF2B5EF4-FFF2-40B4-BE49-F238E27FC236}">
                  <a16:creationId xmlns:a16="http://schemas.microsoft.com/office/drawing/2014/main" id="{1B180DEE-4408-1A5B-5A65-753196B5F3AE}"/>
                </a:ext>
              </a:extLst>
            </p:cNvPr>
            <p:cNvSpPr>
              <a:spLocks/>
            </p:cNvSpPr>
            <p:nvPr/>
          </p:nvSpPr>
          <p:spPr bwMode="auto">
            <a:xfrm>
              <a:off x="-117475" y="620713"/>
              <a:ext cx="12431713" cy="5014913"/>
            </a:xfrm>
            <a:custGeom>
              <a:avLst/>
              <a:gdLst>
                <a:gd name="T0" fmla="*/ 0 w 51042"/>
                <a:gd name="T1" fmla="*/ 20585 h 20585"/>
                <a:gd name="T2" fmla="*/ 33646 w 51042"/>
                <a:gd name="T3" fmla="*/ 0 h 20585"/>
                <a:gd name="T4" fmla="*/ 51042 w 51042"/>
                <a:gd name="T5" fmla="*/ 3463 h 20585"/>
              </a:gdLst>
              <a:ahLst/>
              <a:cxnLst>
                <a:cxn ang="0">
                  <a:pos x="T0" y="T1"/>
                </a:cxn>
                <a:cxn ang="0">
                  <a:pos x="T2" y="T3"/>
                </a:cxn>
                <a:cxn ang="0">
                  <a:pos x="T4" y="T5"/>
                </a:cxn>
              </a:cxnLst>
              <a:rect l="0" t="0" r="r" b="b"/>
              <a:pathLst>
                <a:path w="51042" h="20585">
                  <a:moveTo>
                    <a:pt x="0" y="20585"/>
                  </a:moveTo>
                  <a:cubicBezTo>
                    <a:pt x="2784" y="8892"/>
                    <a:pt x="16789" y="0"/>
                    <a:pt x="33646" y="0"/>
                  </a:cubicBezTo>
                  <a:cubicBezTo>
                    <a:pt x="39998" y="0"/>
                    <a:pt x="45945" y="1262"/>
                    <a:pt x="51042" y="3463"/>
                  </a:cubicBezTo>
                </a:path>
              </a:pathLst>
            </a:custGeom>
            <a:noFill/>
            <a:ln w="76200" cap="flat">
              <a:solidFill>
                <a:srgbClr val="F5C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Freeform 102">
              <a:extLst>
                <a:ext uri="{FF2B5EF4-FFF2-40B4-BE49-F238E27FC236}">
                  <a16:creationId xmlns:a16="http://schemas.microsoft.com/office/drawing/2014/main" id="{76F58AD7-EB92-1B6D-44CA-B3302841655C}"/>
                </a:ext>
              </a:extLst>
            </p:cNvPr>
            <p:cNvSpPr>
              <a:spLocks/>
            </p:cNvSpPr>
            <p:nvPr/>
          </p:nvSpPr>
          <p:spPr bwMode="auto">
            <a:xfrm>
              <a:off x="-117475" y="987425"/>
              <a:ext cx="12431713" cy="2319585"/>
            </a:xfrm>
            <a:custGeom>
              <a:avLst/>
              <a:gdLst>
                <a:gd name="T0" fmla="*/ 0 w 51042"/>
                <a:gd name="T1" fmla="*/ 9525 h 24602"/>
                <a:gd name="T2" fmla="*/ 29627 w 51042"/>
                <a:gd name="T3" fmla="*/ 0 h 24602"/>
                <a:gd name="T4" fmla="*/ 51042 w 51042"/>
                <a:gd name="T5" fmla="*/ 4509 h 24602"/>
                <a:gd name="T6" fmla="*/ 51042 w 51042"/>
                <a:gd name="T7" fmla="*/ 24602 h 24602"/>
                <a:gd name="T8" fmla="*/ 0 w 51042"/>
                <a:gd name="T9" fmla="*/ 24602 h 24602"/>
                <a:gd name="T10" fmla="*/ 0 w 51042"/>
                <a:gd name="T11" fmla="*/ 9525 h 24602"/>
                <a:gd name="connsiteX0" fmla="*/ 0 w 51042"/>
                <a:gd name="connsiteY0" fmla="*/ 24602 h 24977"/>
                <a:gd name="connsiteX1" fmla="*/ 0 w 51042"/>
                <a:gd name="connsiteY1" fmla="*/ 9525 h 24977"/>
                <a:gd name="connsiteX2" fmla="*/ 29627 w 51042"/>
                <a:gd name="connsiteY2" fmla="*/ 0 h 24977"/>
                <a:gd name="connsiteX3" fmla="*/ 51042 w 51042"/>
                <a:gd name="connsiteY3" fmla="*/ 4509 h 24977"/>
                <a:gd name="connsiteX4" fmla="*/ 51042 w 51042"/>
                <a:gd name="connsiteY4" fmla="*/ 24602 h 24977"/>
                <a:gd name="connsiteX5" fmla="*/ 375 w 51042"/>
                <a:gd name="connsiteY5" fmla="*/ 24977 h 24977"/>
                <a:gd name="connsiteX0" fmla="*/ 0 w 51042"/>
                <a:gd name="connsiteY0" fmla="*/ 9525 h 24977"/>
                <a:gd name="connsiteX1" fmla="*/ 29627 w 51042"/>
                <a:gd name="connsiteY1" fmla="*/ 0 h 24977"/>
                <a:gd name="connsiteX2" fmla="*/ 51042 w 51042"/>
                <a:gd name="connsiteY2" fmla="*/ 4509 h 24977"/>
                <a:gd name="connsiteX3" fmla="*/ 51042 w 51042"/>
                <a:gd name="connsiteY3" fmla="*/ 24602 h 24977"/>
                <a:gd name="connsiteX4" fmla="*/ 375 w 51042"/>
                <a:gd name="connsiteY4" fmla="*/ 24977 h 24977"/>
                <a:gd name="connsiteX0" fmla="*/ 0 w 51042"/>
                <a:gd name="connsiteY0" fmla="*/ 9525 h 24602"/>
                <a:gd name="connsiteX1" fmla="*/ 29627 w 51042"/>
                <a:gd name="connsiteY1" fmla="*/ 0 h 24602"/>
                <a:gd name="connsiteX2" fmla="*/ 51042 w 51042"/>
                <a:gd name="connsiteY2" fmla="*/ 4509 h 24602"/>
                <a:gd name="connsiteX3" fmla="*/ 51042 w 51042"/>
                <a:gd name="connsiteY3" fmla="*/ 24602 h 24602"/>
                <a:gd name="connsiteX0" fmla="*/ 0 w 51042"/>
                <a:gd name="connsiteY0" fmla="*/ 9525 h 9525"/>
                <a:gd name="connsiteX1" fmla="*/ 29627 w 51042"/>
                <a:gd name="connsiteY1" fmla="*/ 0 h 9525"/>
                <a:gd name="connsiteX2" fmla="*/ 51042 w 51042"/>
                <a:gd name="connsiteY2" fmla="*/ 4509 h 9525"/>
              </a:gdLst>
              <a:ahLst/>
              <a:cxnLst>
                <a:cxn ang="0">
                  <a:pos x="connsiteX0" y="connsiteY0"/>
                </a:cxn>
                <a:cxn ang="0">
                  <a:pos x="connsiteX1" y="connsiteY1"/>
                </a:cxn>
                <a:cxn ang="0">
                  <a:pos x="connsiteX2" y="connsiteY2"/>
                </a:cxn>
              </a:cxnLst>
              <a:rect l="l" t="t" r="r" b="b"/>
              <a:pathLst>
                <a:path w="51042" h="9525">
                  <a:moveTo>
                    <a:pt x="0" y="9525"/>
                  </a:moveTo>
                  <a:cubicBezTo>
                    <a:pt x="7332" y="3672"/>
                    <a:pt x="17890" y="0"/>
                    <a:pt x="29627" y="0"/>
                  </a:cubicBezTo>
                  <a:cubicBezTo>
                    <a:pt x="37503" y="0"/>
                    <a:pt x="44849" y="1653"/>
                    <a:pt x="51042" y="4509"/>
                  </a:cubicBezTo>
                </a:path>
              </a:pathLst>
            </a:custGeom>
            <a:noFill/>
            <a:ln w="57150" cap="flat">
              <a:solidFill>
                <a:srgbClr val="8CBE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8" name="Freeform 103">
              <a:extLst>
                <a:ext uri="{FF2B5EF4-FFF2-40B4-BE49-F238E27FC236}">
                  <a16:creationId xmlns:a16="http://schemas.microsoft.com/office/drawing/2014/main" id="{C377AA22-843B-054F-F062-350EF34C5FCC}"/>
                </a:ext>
              </a:extLst>
            </p:cNvPr>
            <p:cNvSpPr>
              <a:spLocks/>
            </p:cNvSpPr>
            <p:nvPr/>
          </p:nvSpPr>
          <p:spPr bwMode="auto">
            <a:xfrm>
              <a:off x="-117475" y="1255713"/>
              <a:ext cx="12431713" cy="3538352"/>
            </a:xfrm>
            <a:custGeom>
              <a:avLst/>
              <a:gdLst>
                <a:gd name="T0" fmla="*/ 0 w 51042"/>
                <a:gd name="T1" fmla="*/ 14527 h 23496"/>
                <a:gd name="T2" fmla="*/ 34752 w 51042"/>
                <a:gd name="T3" fmla="*/ 0 h 23496"/>
                <a:gd name="T4" fmla="*/ 51042 w 51042"/>
                <a:gd name="T5" fmla="*/ 2501 h 23496"/>
                <a:gd name="T6" fmla="*/ 51042 w 51042"/>
                <a:gd name="T7" fmla="*/ 23496 h 23496"/>
                <a:gd name="T8" fmla="*/ 0 w 51042"/>
                <a:gd name="T9" fmla="*/ 23496 h 23496"/>
                <a:gd name="T10" fmla="*/ 0 w 51042"/>
                <a:gd name="T11" fmla="*/ 14527 h 23496"/>
                <a:gd name="connsiteX0" fmla="*/ 0 w 51042"/>
                <a:gd name="connsiteY0" fmla="*/ 23496 h 23871"/>
                <a:gd name="connsiteX1" fmla="*/ 0 w 51042"/>
                <a:gd name="connsiteY1" fmla="*/ 14527 h 23871"/>
                <a:gd name="connsiteX2" fmla="*/ 34752 w 51042"/>
                <a:gd name="connsiteY2" fmla="*/ 0 h 23871"/>
                <a:gd name="connsiteX3" fmla="*/ 51042 w 51042"/>
                <a:gd name="connsiteY3" fmla="*/ 2501 h 23871"/>
                <a:gd name="connsiteX4" fmla="*/ 51042 w 51042"/>
                <a:gd name="connsiteY4" fmla="*/ 23496 h 23871"/>
                <a:gd name="connsiteX5" fmla="*/ 375 w 51042"/>
                <a:gd name="connsiteY5" fmla="*/ 23871 h 23871"/>
                <a:gd name="connsiteX0" fmla="*/ 0 w 51042"/>
                <a:gd name="connsiteY0" fmla="*/ 14527 h 23871"/>
                <a:gd name="connsiteX1" fmla="*/ 34752 w 51042"/>
                <a:gd name="connsiteY1" fmla="*/ 0 h 23871"/>
                <a:gd name="connsiteX2" fmla="*/ 51042 w 51042"/>
                <a:gd name="connsiteY2" fmla="*/ 2501 h 23871"/>
                <a:gd name="connsiteX3" fmla="*/ 51042 w 51042"/>
                <a:gd name="connsiteY3" fmla="*/ 23496 h 23871"/>
                <a:gd name="connsiteX4" fmla="*/ 375 w 51042"/>
                <a:gd name="connsiteY4" fmla="*/ 23871 h 23871"/>
                <a:gd name="connsiteX0" fmla="*/ 0 w 51042"/>
                <a:gd name="connsiteY0" fmla="*/ 14527 h 23496"/>
                <a:gd name="connsiteX1" fmla="*/ 34752 w 51042"/>
                <a:gd name="connsiteY1" fmla="*/ 0 h 23496"/>
                <a:gd name="connsiteX2" fmla="*/ 51042 w 51042"/>
                <a:gd name="connsiteY2" fmla="*/ 2501 h 23496"/>
                <a:gd name="connsiteX3" fmla="*/ 51042 w 51042"/>
                <a:gd name="connsiteY3" fmla="*/ 23496 h 23496"/>
                <a:gd name="connsiteX0" fmla="*/ 0 w 51042"/>
                <a:gd name="connsiteY0" fmla="*/ 14527 h 14527"/>
                <a:gd name="connsiteX1" fmla="*/ 34752 w 51042"/>
                <a:gd name="connsiteY1" fmla="*/ 0 h 14527"/>
                <a:gd name="connsiteX2" fmla="*/ 51042 w 51042"/>
                <a:gd name="connsiteY2" fmla="*/ 2501 h 14527"/>
              </a:gdLst>
              <a:ahLst/>
              <a:cxnLst>
                <a:cxn ang="0">
                  <a:pos x="connsiteX0" y="connsiteY0"/>
                </a:cxn>
                <a:cxn ang="0">
                  <a:pos x="connsiteX1" y="connsiteY1"/>
                </a:cxn>
                <a:cxn ang="0">
                  <a:pos x="connsiteX2" y="connsiteY2"/>
                </a:cxn>
              </a:cxnLst>
              <a:rect l="l" t="t" r="r" b="b"/>
              <a:pathLst>
                <a:path w="51042" h="14527">
                  <a:moveTo>
                    <a:pt x="0" y="14527"/>
                  </a:moveTo>
                  <a:cubicBezTo>
                    <a:pt x="6976" y="5838"/>
                    <a:pt x="19928" y="0"/>
                    <a:pt x="34752" y="0"/>
                  </a:cubicBezTo>
                  <a:cubicBezTo>
                    <a:pt x="40551" y="0"/>
                    <a:pt x="46062" y="893"/>
                    <a:pt x="51042" y="2501"/>
                  </a:cubicBezTo>
                </a:path>
              </a:pathLst>
            </a:custGeom>
            <a:noFill/>
            <a:ln w="57150" cap="flat">
              <a:solidFill>
                <a:srgbClr val="F08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pSp>
      <p:sp>
        <p:nvSpPr>
          <p:cNvPr id="4" name="Datumsplatzhalter 3">
            <a:extLst>
              <a:ext uri="{FF2B5EF4-FFF2-40B4-BE49-F238E27FC236}">
                <a16:creationId xmlns:a16="http://schemas.microsoft.com/office/drawing/2014/main" id="{9AECF70A-00D5-42A1-5088-9F4579B1FC4C}"/>
              </a:ext>
            </a:extLst>
          </p:cNvPr>
          <p:cNvSpPr>
            <a:spLocks noGrp="1"/>
          </p:cNvSpPr>
          <p:nvPr>
            <p:ph type="dt" sz="half" idx="10"/>
          </p:nvPr>
        </p:nvSpPr>
        <p:spPr/>
        <p:txBody>
          <a:bodyPr/>
          <a:lstStyle>
            <a:lvl1pPr>
              <a:defRPr>
                <a:solidFill>
                  <a:schemeClr val="bg1"/>
                </a:solidFill>
                <a:latin typeface="+mn-lt"/>
                <a:cs typeface="Arial" panose="020B0604020202020204" pitchFamily="34" charset="0"/>
              </a:defRPr>
            </a:lvl1pPr>
          </a:lstStyle>
          <a:p>
            <a:fld id="{F52D355C-1030-D74B-AFA6-BB077CB6B57B}" type="datetimeFigureOut">
              <a:rPr lang="de-DE" smtClean="0"/>
              <a:pPr/>
              <a:t>26.10.2024</a:t>
            </a:fld>
            <a:endParaRPr lang="de-DE" dirty="0"/>
          </a:p>
        </p:txBody>
      </p:sp>
      <p:sp>
        <p:nvSpPr>
          <p:cNvPr id="5" name="Fußzeilenplatzhalter 4">
            <a:extLst>
              <a:ext uri="{FF2B5EF4-FFF2-40B4-BE49-F238E27FC236}">
                <a16:creationId xmlns:a16="http://schemas.microsoft.com/office/drawing/2014/main" id="{8757E7E1-A3FD-C339-AED5-FFF847634C41}"/>
              </a:ext>
            </a:extLst>
          </p:cNvPr>
          <p:cNvSpPr>
            <a:spLocks noGrp="1"/>
          </p:cNvSpPr>
          <p:nvPr>
            <p:ph type="ftr" sz="quarter" idx="11"/>
          </p:nvPr>
        </p:nvSpPr>
        <p:spPr>
          <a:xfrm>
            <a:off x="3960000" y="6453188"/>
            <a:ext cx="4114800" cy="268287"/>
          </a:xfrm>
        </p:spPr>
        <p:txBody>
          <a:bodyPr/>
          <a:lstStyle>
            <a:lvl1pPr algn="l">
              <a:defRPr>
                <a:solidFill>
                  <a:schemeClr val="bg1"/>
                </a:solidFill>
                <a:latin typeface="+mn-lt"/>
                <a:cs typeface="Arial" panose="020B0604020202020204" pitchFamily="34" charset="0"/>
              </a:defRPr>
            </a:lvl1pPr>
          </a:lstStyle>
          <a:p>
            <a:endParaRPr lang="de-DE" dirty="0"/>
          </a:p>
        </p:txBody>
      </p:sp>
      <p:sp>
        <p:nvSpPr>
          <p:cNvPr id="6" name="Foliennummernplatzhalter 5">
            <a:extLst>
              <a:ext uri="{FF2B5EF4-FFF2-40B4-BE49-F238E27FC236}">
                <a16:creationId xmlns:a16="http://schemas.microsoft.com/office/drawing/2014/main" id="{2303860F-1A53-FF88-8F15-B4A826CE97B0}"/>
              </a:ext>
            </a:extLst>
          </p:cNvPr>
          <p:cNvSpPr>
            <a:spLocks noGrp="1"/>
          </p:cNvSpPr>
          <p:nvPr>
            <p:ph type="sldNum" sz="quarter" idx="12"/>
          </p:nvPr>
        </p:nvSpPr>
        <p:spPr/>
        <p:txBody>
          <a:bodyPr/>
          <a:lstStyle>
            <a:lvl1pPr>
              <a:defRPr>
                <a:solidFill>
                  <a:schemeClr val="bg1"/>
                </a:solidFill>
                <a:latin typeface="+mn-lt"/>
                <a:cs typeface="Arial" panose="020B0604020202020204" pitchFamily="34" charset="0"/>
              </a:defRPr>
            </a:lvl1pPr>
          </a:lstStyle>
          <a:p>
            <a:fld id="{89C3680C-6B95-F943-9695-6A150365395D}" type="slidenum">
              <a:rPr lang="de-DE" smtClean="0"/>
              <a:pPr/>
              <a:t>‹Nr.›</a:t>
            </a:fld>
            <a:endParaRPr lang="de-DE"/>
          </a:p>
        </p:txBody>
      </p:sp>
      <p:pic>
        <p:nvPicPr>
          <p:cNvPr id="7" name="Grafik 6" hidden="1">
            <a:extLst>
              <a:ext uri="{FF2B5EF4-FFF2-40B4-BE49-F238E27FC236}">
                <a16:creationId xmlns:a16="http://schemas.microsoft.com/office/drawing/2014/main" id="{D4419D5C-5379-4943-57C2-EF70A7EAB396}"/>
              </a:ext>
            </a:extLst>
          </p:cNvPr>
          <p:cNvPicPr>
            <a:picLocks noChangeAspect="1"/>
          </p:cNvPicPr>
          <p:nvPr userDrawn="1"/>
        </p:nvPicPr>
        <p:blipFill>
          <a:blip r:embed="rId2"/>
          <a:stretch>
            <a:fillRect/>
          </a:stretch>
        </p:blipFill>
        <p:spPr>
          <a:xfrm>
            <a:off x="-3246781" y="478277"/>
            <a:ext cx="22104626" cy="15111180"/>
          </a:xfrm>
          <a:prstGeom prst="rect">
            <a:avLst/>
          </a:prstGeom>
        </p:spPr>
      </p:pic>
      <p:sp>
        <p:nvSpPr>
          <p:cNvPr id="8" name="Textplatzhalter 3">
            <a:extLst>
              <a:ext uri="{FF2B5EF4-FFF2-40B4-BE49-F238E27FC236}">
                <a16:creationId xmlns:a16="http://schemas.microsoft.com/office/drawing/2014/main" id="{8F103C52-8E82-6B44-8FB0-690518A90E43}"/>
              </a:ext>
            </a:extLst>
          </p:cNvPr>
          <p:cNvSpPr>
            <a:spLocks noGrp="1"/>
          </p:cNvSpPr>
          <p:nvPr>
            <p:ph type="body" sz="half" idx="2"/>
          </p:nvPr>
        </p:nvSpPr>
        <p:spPr>
          <a:xfrm>
            <a:off x="1487487" y="5013176"/>
            <a:ext cx="4608513" cy="1164424"/>
          </a:xfrm>
        </p:spPr>
        <p:txBody>
          <a:bodyPr anchor="b" anchorCtr="0">
            <a:noAutofit/>
          </a:bodyPr>
          <a:lstStyle>
            <a:lvl1pPr marL="0" marR="0" indent="0" algn="l" defTabSz="914400" rtl="0" eaLnBrk="1" fontAlgn="auto" latinLnBrk="0" hangingPunct="1">
              <a:lnSpc>
                <a:spcPct val="90000"/>
              </a:lnSpc>
              <a:spcBef>
                <a:spcPts val="0"/>
              </a:spcBef>
              <a:spcAft>
                <a:spcPts val="400"/>
              </a:spcAft>
              <a:buClr>
                <a:schemeClr val="accent1"/>
              </a:buClr>
              <a:buSzPct val="110000"/>
              <a:buFont typeface="Arial" panose="020B0604020202020204" pitchFamily="34" charset="0"/>
              <a:buNone/>
              <a:tabLst/>
              <a:defRPr lang="de-DE" sz="1400" b="0" i="0" smtClean="0">
                <a:solidFill>
                  <a:schemeClr val="bg1"/>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3" name="Textplatzhalter 12">
            <a:extLst>
              <a:ext uri="{FF2B5EF4-FFF2-40B4-BE49-F238E27FC236}">
                <a16:creationId xmlns:a16="http://schemas.microsoft.com/office/drawing/2014/main" id="{E10F66F1-7D49-1CB5-1381-AF94C4DA7FAB}"/>
              </a:ext>
            </a:extLst>
          </p:cNvPr>
          <p:cNvSpPr>
            <a:spLocks noGrp="1"/>
          </p:cNvSpPr>
          <p:nvPr>
            <p:ph type="body" sz="quarter" idx="13"/>
          </p:nvPr>
        </p:nvSpPr>
        <p:spPr>
          <a:xfrm>
            <a:off x="6600825" y="5013325"/>
            <a:ext cx="4608513" cy="1152525"/>
          </a:xfrm>
        </p:spPr>
        <p:txBody>
          <a:bodyPr anchor="b" anchorCtr="0">
            <a:noAutofit/>
          </a:bodyPr>
          <a:lstStyle>
            <a:lvl1pPr marL="0" indent="0">
              <a:spcBef>
                <a:spcPts val="0"/>
              </a:spcBef>
              <a:spcAft>
                <a:spcPts val="400"/>
              </a:spcAft>
              <a:buNone/>
              <a:defRPr sz="1400">
                <a:solidFill>
                  <a:schemeClr val="bg1"/>
                </a:solidFill>
              </a:defRPr>
            </a:lvl1pPr>
          </a:lstStyle>
          <a:p>
            <a:pPr lvl="0"/>
            <a:r>
              <a:rPr lang="de-DE"/>
              <a:t>Formatvorlagen des Textmasters bearbeiten</a:t>
            </a:r>
          </a:p>
        </p:txBody>
      </p:sp>
    </p:spTree>
    <p:extLst>
      <p:ext uri="{BB962C8B-B14F-4D97-AF65-F5344CB8AC3E}">
        <p14:creationId xmlns:p14="http://schemas.microsoft.com/office/powerpoint/2010/main" val="1548051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 Purpur">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5FBB63C-11D8-B89E-AE7C-D6C74AE13AB6}"/>
              </a:ext>
            </a:extLst>
          </p:cNvPr>
          <p:cNvSpPr/>
          <p:nvPr userDrawn="1"/>
        </p:nvSpPr>
        <p:spPr>
          <a:xfrm>
            <a:off x="0" y="0"/>
            <a:ext cx="12192000" cy="6858000"/>
          </a:xfrm>
          <a:prstGeom prst="rect">
            <a:avLst/>
          </a:prstGeom>
          <a:solidFill>
            <a:srgbClr val="DC0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38AE00EC-2150-5F67-1DCF-DC5808C2DB3F}"/>
              </a:ext>
            </a:extLst>
          </p:cNvPr>
          <p:cNvPicPr>
            <a:picLocks noChangeAspect="1"/>
          </p:cNvPicPr>
          <p:nvPr userDrawn="1"/>
        </p:nvPicPr>
        <p:blipFill>
          <a:blip r:embed="rId2"/>
          <a:stretch>
            <a:fillRect/>
          </a:stretch>
        </p:blipFill>
        <p:spPr>
          <a:xfrm>
            <a:off x="610428" y="612000"/>
            <a:ext cx="2160000" cy="540000"/>
          </a:xfrm>
          <a:prstGeom prst="rect">
            <a:avLst/>
          </a:prstGeom>
        </p:spPr>
      </p:pic>
      <p:sp>
        <p:nvSpPr>
          <p:cNvPr id="17" name="Freeform 100">
            <a:extLst>
              <a:ext uri="{FF2B5EF4-FFF2-40B4-BE49-F238E27FC236}">
                <a16:creationId xmlns:a16="http://schemas.microsoft.com/office/drawing/2014/main" id="{AE4B5989-EB63-2010-05C4-41CEE1E05701}"/>
              </a:ext>
            </a:extLst>
          </p:cNvPr>
          <p:cNvSpPr>
            <a:spLocks/>
          </p:cNvSpPr>
          <p:nvPr userDrawn="1"/>
        </p:nvSpPr>
        <p:spPr bwMode="auto">
          <a:xfrm>
            <a:off x="192088" y="752233"/>
            <a:ext cx="12122150" cy="6226418"/>
          </a:xfrm>
          <a:custGeom>
            <a:avLst/>
            <a:gdLst>
              <a:gd name="T0" fmla="*/ 14 w 49771"/>
              <a:gd name="T1" fmla="*/ 25565 h 25565"/>
              <a:gd name="T2" fmla="*/ 0 w 49771"/>
              <a:gd name="T3" fmla="*/ 24856 h 25565"/>
              <a:gd name="T4" fmla="*/ 34150 w 49771"/>
              <a:gd name="T5" fmla="*/ 0 h 25565"/>
              <a:gd name="T6" fmla="*/ 49771 w 49771"/>
              <a:gd name="T7" fmla="*/ 2747 h 25565"/>
              <a:gd name="T8" fmla="*/ 49771 w 49771"/>
              <a:gd name="T9" fmla="*/ 25565 h 25565"/>
              <a:gd name="T10" fmla="*/ 14 w 49771"/>
              <a:gd name="T11" fmla="*/ 25565 h 25565"/>
              <a:gd name="connsiteX0" fmla="*/ 14 w 49771"/>
              <a:gd name="connsiteY0" fmla="*/ 25565 h 25565"/>
              <a:gd name="connsiteX1" fmla="*/ 0 w 49771"/>
              <a:gd name="connsiteY1" fmla="*/ 24856 h 25565"/>
              <a:gd name="connsiteX2" fmla="*/ 34150 w 49771"/>
              <a:gd name="connsiteY2" fmla="*/ 0 h 25565"/>
              <a:gd name="connsiteX3" fmla="*/ 49771 w 49771"/>
              <a:gd name="connsiteY3" fmla="*/ 2747 h 25565"/>
              <a:gd name="connsiteX4" fmla="*/ 49771 w 49771"/>
              <a:gd name="connsiteY4" fmla="*/ 25565 h 25565"/>
              <a:gd name="connsiteX5" fmla="*/ 14 w 49771"/>
              <a:gd name="connsiteY5" fmla="*/ 25565 h 25565"/>
              <a:gd name="connsiteX0" fmla="*/ 14 w 49771"/>
              <a:gd name="connsiteY0" fmla="*/ 26881 h 26881"/>
              <a:gd name="connsiteX1" fmla="*/ 0 w 49771"/>
              <a:gd name="connsiteY1" fmla="*/ 26172 h 26881"/>
              <a:gd name="connsiteX2" fmla="*/ 34150 w 49771"/>
              <a:gd name="connsiteY2" fmla="*/ 1316 h 26881"/>
              <a:gd name="connsiteX3" fmla="*/ 49539 w 49771"/>
              <a:gd name="connsiteY3" fmla="*/ 4218 h 26881"/>
              <a:gd name="connsiteX4" fmla="*/ 49771 w 49771"/>
              <a:gd name="connsiteY4" fmla="*/ 26881 h 26881"/>
              <a:gd name="connsiteX5" fmla="*/ 14 w 49771"/>
              <a:gd name="connsiteY5" fmla="*/ 26881 h 26881"/>
              <a:gd name="connsiteX0" fmla="*/ 14 w 49771"/>
              <a:gd name="connsiteY0" fmla="*/ 25566 h 25566"/>
              <a:gd name="connsiteX1" fmla="*/ 0 w 49771"/>
              <a:gd name="connsiteY1" fmla="*/ 24857 h 25566"/>
              <a:gd name="connsiteX2" fmla="*/ 34150 w 49771"/>
              <a:gd name="connsiteY2" fmla="*/ 1 h 25566"/>
              <a:gd name="connsiteX3" fmla="*/ 49539 w 49771"/>
              <a:gd name="connsiteY3" fmla="*/ 2903 h 25566"/>
              <a:gd name="connsiteX4" fmla="*/ 49771 w 49771"/>
              <a:gd name="connsiteY4" fmla="*/ 25566 h 25566"/>
              <a:gd name="connsiteX5" fmla="*/ 14 w 49771"/>
              <a:gd name="connsiteY5" fmla="*/ 25566 h 25566"/>
              <a:gd name="connsiteX0" fmla="*/ 14 w 49771"/>
              <a:gd name="connsiteY0" fmla="*/ 25566 h 25566"/>
              <a:gd name="connsiteX1" fmla="*/ 0 w 49771"/>
              <a:gd name="connsiteY1" fmla="*/ 24857 h 25566"/>
              <a:gd name="connsiteX2" fmla="*/ 34150 w 49771"/>
              <a:gd name="connsiteY2" fmla="*/ 1 h 25566"/>
              <a:gd name="connsiteX3" fmla="*/ 49539 w 49771"/>
              <a:gd name="connsiteY3" fmla="*/ 2903 h 25566"/>
              <a:gd name="connsiteX4" fmla="*/ 49771 w 49771"/>
              <a:gd name="connsiteY4" fmla="*/ 25566 h 25566"/>
              <a:gd name="connsiteX5" fmla="*/ 14 w 49771"/>
              <a:gd name="connsiteY5" fmla="*/ 25566 h 25566"/>
              <a:gd name="connsiteX0" fmla="*/ 14 w 49771"/>
              <a:gd name="connsiteY0" fmla="*/ 25566 h 25566"/>
              <a:gd name="connsiteX1" fmla="*/ 0 w 49771"/>
              <a:gd name="connsiteY1" fmla="*/ 24857 h 25566"/>
              <a:gd name="connsiteX2" fmla="*/ 34150 w 49771"/>
              <a:gd name="connsiteY2" fmla="*/ 1 h 25566"/>
              <a:gd name="connsiteX3" fmla="*/ 49539 w 49771"/>
              <a:gd name="connsiteY3" fmla="*/ 2903 h 25566"/>
              <a:gd name="connsiteX4" fmla="*/ 49771 w 49771"/>
              <a:gd name="connsiteY4" fmla="*/ 25566 h 25566"/>
              <a:gd name="connsiteX5" fmla="*/ 14 w 49771"/>
              <a:gd name="connsiteY5" fmla="*/ 25566 h 25566"/>
              <a:gd name="connsiteX0" fmla="*/ 14 w 49771"/>
              <a:gd name="connsiteY0" fmla="*/ 25566 h 25566"/>
              <a:gd name="connsiteX1" fmla="*/ 0 w 49771"/>
              <a:gd name="connsiteY1" fmla="*/ 24857 h 25566"/>
              <a:gd name="connsiteX2" fmla="*/ 34150 w 49771"/>
              <a:gd name="connsiteY2" fmla="*/ 1 h 25566"/>
              <a:gd name="connsiteX3" fmla="*/ 49539 w 49771"/>
              <a:gd name="connsiteY3" fmla="*/ 2903 h 25566"/>
              <a:gd name="connsiteX4" fmla="*/ 49771 w 49771"/>
              <a:gd name="connsiteY4" fmla="*/ 25566 h 25566"/>
              <a:gd name="connsiteX5" fmla="*/ 14 w 49771"/>
              <a:gd name="connsiteY5" fmla="*/ 25566 h 2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71" h="25566">
                <a:moveTo>
                  <a:pt x="14" y="25566"/>
                </a:moveTo>
                <a:cubicBezTo>
                  <a:pt x="5" y="25332"/>
                  <a:pt x="0" y="25095"/>
                  <a:pt x="0" y="24857"/>
                </a:cubicBezTo>
                <a:cubicBezTo>
                  <a:pt x="0" y="11130"/>
                  <a:pt x="15469" y="-9"/>
                  <a:pt x="34150" y="1"/>
                </a:cubicBezTo>
                <a:cubicBezTo>
                  <a:pt x="41555" y="5"/>
                  <a:pt x="44985" y="1379"/>
                  <a:pt x="49539" y="2903"/>
                </a:cubicBezTo>
                <a:cubicBezTo>
                  <a:pt x="49616" y="10457"/>
                  <a:pt x="49694" y="18012"/>
                  <a:pt x="49771" y="25566"/>
                </a:cubicBezTo>
                <a:lnTo>
                  <a:pt x="14" y="2556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 name="Datumsplatzhalter 1">
            <a:extLst>
              <a:ext uri="{FF2B5EF4-FFF2-40B4-BE49-F238E27FC236}">
                <a16:creationId xmlns:a16="http://schemas.microsoft.com/office/drawing/2014/main" id="{084AAEEB-9598-F561-0D0E-EB9639BB4D02}"/>
              </a:ext>
            </a:extLst>
          </p:cNvPr>
          <p:cNvSpPr>
            <a:spLocks noGrp="1"/>
          </p:cNvSpPr>
          <p:nvPr userDrawn="1">
            <p:ph type="dt" sz="half" idx="10"/>
          </p:nvPr>
        </p:nvSpPr>
        <p:spPr/>
        <p:txBody>
          <a:bodyPr/>
          <a:lstStyle>
            <a:lvl1pPr>
              <a:defRPr>
                <a:solidFill>
                  <a:srgbClr val="898989"/>
                </a:solidFill>
              </a:defRPr>
            </a:lvl1pPr>
          </a:lstStyle>
          <a:p>
            <a:fld id="{F52D355C-1030-D74B-AFA6-BB077CB6B57B}" type="datetimeFigureOut">
              <a:rPr lang="de-DE" smtClean="0"/>
              <a:pPr/>
              <a:t>26.10.2024</a:t>
            </a:fld>
            <a:endParaRPr lang="de-DE" dirty="0"/>
          </a:p>
        </p:txBody>
      </p:sp>
      <p:sp>
        <p:nvSpPr>
          <p:cNvPr id="3" name="Fußzeilenplatzhalter 2">
            <a:extLst>
              <a:ext uri="{FF2B5EF4-FFF2-40B4-BE49-F238E27FC236}">
                <a16:creationId xmlns:a16="http://schemas.microsoft.com/office/drawing/2014/main" id="{15F2C496-EC1F-7AC6-29B0-BD40E04DA23A}"/>
              </a:ext>
            </a:extLst>
          </p:cNvPr>
          <p:cNvSpPr>
            <a:spLocks noGrp="1"/>
          </p:cNvSpPr>
          <p:nvPr userDrawn="1">
            <p:ph type="ftr" sz="quarter" idx="11"/>
          </p:nvPr>
        </p:nvSpPr>
        <p:spPr/>
        <p:txBody>
          <a:bodyPr/>
          <a:lstStyle>
            <a:lvl1pPr>
              <a:defRPr>
                <a:solidFill>
                  <a:srgbClr val="898989"/>
                </a:solidFill>
              </a:defRPr>
            </a:lvl1pPr>
          </a:lstStyle>
          <a:p>
            <a:endParaRPr lang="de-DE" dirty="0"/>
          </a:p>
        </p:txBody>
      </p:sp>
      <p:sp>
        <p:nvSpPr>
          <p:cNvPr id="4" name="Foliennummernplatzhalter 3">
            <a:extLst>
              <a:ext uri="{FF2B5EF4-FFF2-40B4-BE49-F238E27FC236}">
                <a16:creationId xmlns:a16="http://schemas.microsoft.com/office/drawing/2014/main" id="{945B4244-94E4-1B63-3E7F-FCD4AD7FE351}"/>
              </a:ext>
            </a:extLst>
          </p:cNvPr>
          <p:cNvSpPr>
            <a:spLocks noGrp="1"/>
          </p:cNvSpPr>
          <p:nvPr userDrawn="1">
            <p:ph type="sldNum" sz="quarter" idx="12"/>
          </p:nvPr>
        </p:nvSpPr>
        <p:spPr/>
        <p:txBody>
          <a:bodyPr/>
          <a:lstStyle>
            <a:lvl1pPr>
              <a:defRPr>
                <a:solidFill>
                  <a:srgbClr val="898989"/>
                </a:solidFill>
              </a:defRPr>
            </a:lvl1pPr>
          </a:lstStyle>
          <a:p>
            <a:fld id="{89C3680C-6B95-F943-9695-6A150365395D}" type="slidenum">
              <a:rPr lang="de-DE" smtClean="0"/>
              <a:pPr/>
              <a:t>‹Nr.›</a:t>
            </a:fld>
            <a:endParaRPr lang="de-DE" dirty="0"/>
          </a:p>
        </p:txBody>
      </p:sp>
      <p:sp>
        <p:nvSpPr>
          <p:cNvPr id="15" name="Titel 1">
            <a:extLst>
              <a:ext uri="{FF2B5EF4-FFF2-40B4-BE49-F238E27FC236}">
                <a16:creationId xmlns:a16="http://schemas.microsoft.com/office/drawing/2014/main" id="{68288B28-B7DA-40C4-76DB-6A40EB5E647C}"/>
              </a:ext>
            </a:extLst>
          </p:cNvPr>
          <p:cNvSpPr>
            <a:spLocks noGrp="1"/>
          </p:cNvSpPr>
          <p:nvPr userDrawn="1">
            <p:ph type="title"/>
          </p:nvPr>
        </p:nvSpPr>
        <p:spPr>
          <a:xfrm>
            <a:off x="3960000" y="3881138"/>
            <a:ext cx="7249339" cy="830997"/>
          </a:xfrm>
        </p:spPr>
        <p:txBody>
          <a:bodyPr anchor="b">
            <a:spAutoFit/>
          </a:bodyPr>
          <a:lstStyle>
            <a:lvl1pPr>
              <a:defRPr sz="6000">
                <a:solidFill>
                  <a:schemeClr val="tx1"/>
                </a:solidFill>
              </a:defRPr>
            </a:lvl1pPr>
          </a:lstStyle>
          <a:p>
            <a:r>
              <a:rPr lang="de-DE"/>
              <a:t>Titelmasterformat durch Klicken bearbeiten</a:t>
            </a:r>
            <a:endParaRPr lang="de-DE" dirty="0"/>
          </a:p>
        </p:txBody>
      </p:sp>
      <p:sp>
        <p:nvSpPr>
          <p:cNvPr id="16" name="Textplatzhalter 2">
            <a:extLst>
              <a:ext uri="{FF2B5EF4-FFF2-40B4-BE49-F238E27FC236}">
                <a16:creationId xmlns:a16="http://schemas.microsoft.com/office/drawing/2014/main" id="{60111797-97A4-B11F-F9A7-E043825A5E41}"/>
              </a:ext>
            </a:extLst>
          </p:cNvPr>
          <p:cNvSpPr>
            <a:spLocks noGrp="1"/>
          </p:cNvSpPr>
          <p:nvPr userDrawn="1">
            <p:ph type="body" idx="1"/>
          </p:nvPr>
        </p:nvSpPr>
        <p:spPr>
          <a:xfrm>
            <a:off x="3960000" y="4725144"/>
            <a:ext cx="7249339" cy="144070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grpSp>
        <p:nvGrpSpPr>
          <p:cNvPr id="19" name="Gruppieren 18">
            <a:extLst>
              <a:ext uri="{FF2B5EF4-FFF2-40B4-BE49-F238E27FC236}">
                <a16:creationId xmlns:a16="http://schemas.microsoft.com/office/drawing/2014/main" id="{C059BE39-EBF1-43BA-348F-5BD485494977}"/>
              </a:ext>
            </a:extLst>
          </p:cNvPr>
          <p:cNvGrpSpPr/>
          <p:nvPr userDrawn="1"/>
        </p:nvGrpSpPr>
        <p:grpSpPr>
          <a:xfrm>
            <a:off x="-117475" y="987425"/>
            <a:ext cx="12431713" cy="3806640"/>
            <a:chOff x="-117475" y="987425"/>
            <a:chExt cx="12431713" cy="3806640"/>
          </a:xfrm>
        </p:grpSpPr>
        <p:sp>
          <p:nvSpPr>
            <p:cNvPr id="20" name="Freeform 102">
              <a:extLst>
                <a:ext uri="{FF2B5EF4-FFF2-40B4-BE49-F238E27FC236}">
                  <a16:creationId xmlns:a16="http://schemas.microsoft.com/office/drawing/2014/main" id="{49427AAD-85BC-9B0B-6A9B-DA724BC5929F}"/>
                </a:ext>
              </a:extLst>
            </p:cNvPr>
            <p:cNvSpPr>
              <a:spLocks/>
            </p:cNvSpPr>
            <p:nvPr/>
          </p:nvSpPr>
          <p:spPr bwMode="auto">
            <a:xfrm>
              <a:off x="-117475" y="987425"/>
              <a:ext cx="12431713" cy="2319585"/>
            </a:xfrm>
            <a:custGeom>
              <a:avLst/>
              <a:gdLst>
                <a:gd name="T0" fmla="*/ 0 w 51042"/>
                <a:gd name="T1" fmla="*/ 9525 h 24602"/>
                <a:gd name="T2" fmla="*/ 29627 w 51042"/>
                <a:gd name="T3" fmla="*/ 0 h 24602"/>
                <a:gd name="T4" fmla="*/ 51042 w 51042"/>
                <a:gd name="T5" fmla="*/ 4509 h 24602"/>
                <a:gd name="T6" fmla="*/ 51042 w 51042"/>
                <a:gd name="T7" fmla="*/ 24602 h 24602"/>
                <a:gd name="T8" fmla="*/ 0 w 51042"/>
                <a:gd name="T9" fmla="*/ 24602 h 24602"/>
                <a:gd name="T10" fmla="*/ 0 w 51042"/>
                <a:gd name="T11" fmla="*/ 9525 h 24602"/>
                <a:gd name="connsiteX0" fmla="*/ 0 w 51042"/>
                <a:gd name="connsiteY0" fmla="*/ 24602 h 24977"/>
                <a:gd name="connsiteX1" fmla="*/ 0 w 51042"/>
                <a:gd name="connsiteY1" fmla="*/ 9525 h 24977"/>
                <a:gd name="connsiteX2" fmla="*/ 29627 w 51042"/>
                <a:gd name="connsiteY2" fmla="*/ 0 h 24977"/>
                <a:gd name="connsiteX3" fmla="*/ 51042 w 51042"/>
                <a:gd name="connsiteY3" fmla="*/ 4509 h 24977"/>
                <a:gd name="connsiteX4" fmla="*/ 51042 w 51042"/>
                <a:gd name="connsiteY4" fmla="*/ 24602 h 24977"/>
                <a:gd name="connsiteX5" fmla="*/ 375 w 51042"/>
                <a:gd name="connsiteY5" fmla="*/ 24977 h 24977"/>
                <a:gd name="connsiteX0" fmla="*/ 0 w 51042"/>
                <a:gd name="connsiteY0" fmla="*/ 9525 h 24977"/>
                <a:gd name="connsiteX1" fmla="*/ 29627 w 51042"/>
                <a:gd name="connsiteY1" fmla="*/ 0 h 24977"/>
                <a:gd name="connsiteX2" fmla="*/ 51042 w 51042"/>
                <a:gd name="connsiteY2" fmla="*/ 4509 h 24977"/>
                <a:gd name="connsiteX3" fmla="*/ 51042 w 51042"/>
                <a:gd name="connsiteY3" fmla="*/ 24602 h 24977"/>
                <a:gd name="connsiteX4" fmla="*/ 375 w 51042"/>
                <a:gd name="connsiteY4" fmla="*/ 24977 h 24977"/>
                <a:gd name="connsiteX0" fmla="*/ 0 w 51042"/>
                <a:gd name="connsiteY0" fmla="*/ 9525 h 24602"/>
                <a:gd name="connsiteX1" fmla="*/ 29627 w 51042"/>
                <a:gd name="connsiteY1" fmla="*/ 0 h 24602"/>
                <a:gd name="connsiteX2" fmla="*/ 51042 w 51042"/>
                <a:gd name="connsiteY2" fmla="*/ 4509 h 24602"/>
                <a:gd name="connsiteX3" fmla="*/ 51042 w 51042"/>
                <a:gd name="connsiteY3" fmla="*/ 24602 h 24602"/>
                <a:gd name="connsiteX0" fmla="*/ 0 w 51042"/>
                <a:gd name="connsiteY0" fmla="*/ 9525 h 9525"/>
                <a:gd name="connsiteX1" fmla="*/ 29627 w 51042"/>
                <a:gd name="connsiteY1" fmla="*/ 0 h 9525"/>
                <a:gd name="connsiteX2" fmla="*/ 51042 w 51042"/>
                <a:gd name="connsiteY2" fmla="*/ 4509 h 9525"/>
              </a:gdLst>
              <a:ahLst/>
              <a:cxnLst>
                <a:cxn ang="0">
                  <a:pos x="connsiteX0" y="connsiteY0"/>
                </a:cxn>
                <a:cxn ang="0">
                  <a:pos x="connsiteX1" y="connsiteY1"/>
                </a:cxn>
                <a:cxn ang="0">
                  <a:pos x="connsiteX2" y="connsiteY2"/>
                </a:cxn>
              </a:cxnLst>
              <a:rect l="l" t="t" r="r" b="b"/>
              <a:pathLst>
                <a:path w="51042" h="9525">
                  <a:moveTo>
                    <a:pt x="0" y="9525"/>
                  </a:moveTo>
                  <a:cubicBezTo>
                    <a:pt x="7332" y="3672"/>
                    <a:pt x="17890" y="0"/>
                    <a:pt x="29627" y="0"/>
                  </a:cubicBezTo>
                  <a:cubicBezTo>
                    <a:pt x="37503" y="0"/>
                    <a:pt x="44849" y="1653"/>
                    <a:pt x="51042" y="4509"/>
                  </a:cubicBezTo>
                </a:path>
              </a:pathLst>
            </a:custGeom>
            <a:noFill/>
            <a:ln w="57150" cap="flat">
              <a:solidFill>
                <a:srgbClr val="8CBE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 name="Freeform 103">
              <a:extLst>
                <a:ext uri="{FF2B5EF4-FFF2-40B4-BE49-F238E27FC236}">
                  <a16:creationId xmlns:a16="http://schemas.microsoft.com/office/drawing/2014/main" id="{31ED7558-6D3D-5474-937E-A51E10A59BD8}"/>
                </a:ext>
              </a:extLst>
            </p:cNvPr>
            <p:cNvSpPr>
              <a:spLocks/>
            </p:cNvSpPr>
            <p:nvPr/>
          </p:nvSpPr>
          <p:spPr bwMode="auto">
            <a:xfrm>
              <a:off x="-117475" y="1255713"/>
              <a:ext cx="12431713" cy="3538352"/>
            </a:xfrm>
            <a:custGeom>
              <a:avLst/>
              <a:gdLst>
                <a:gd name="T0" fmla="*/ 0 w 51042"/>
                <a:gd name="T1" fmla="*/ 14527 h 23496"/>
                <a:gd name="T2" fmla="*/ 34752 w 51042"/>
                <a:gd name="T3" fmla="*/ 0 h 23496"/>
                <a:gd name="T4" fmla="*/ 51042 w 51042"/>
                <a:gd name="T5" fmla="*/ 2501 h 23496"/>
                <a:gd name="T6" fmla="*/ 51042 w 51042"/>
                <a:gd name="T7" fmla="*/ 23496 h 23496"/>
                <a:gd name="T8" fmla="*/ 0 w 51042"/>
                <a:gd name="T9" fmla="*/ 23496 h 23496"/>
                <a:gd name="T10" fmla="*/ 0 w 51042"/>
                <a:gd name="T11" fmla="*/ 14527 h 23496"/>
                <a:gd name="connsiteX0" fmla="*/ 0 w 51042"/>
                <a:gd name="connsiteY0" fmla="*/ 23496 h 23871"/>
                <a:gd name="connsiteX1" fmla="*/ 0 w 51042"/>
                <a:gd name="connsiteY1" fmla="*/ 14527 h 23871"/>
                <a:gd name="connsiteX2" fmla="*/ 34752 w 51042"/>
                <a:gd name="connsiteY2" fmla="*/ 0 h 23871"/>
                <a:gd name="connsiteX3" fmla="*/ 51042 w 51042"/>
                <a:gd name="connsiteY3" fmla="*/ 2501 h 23871"/>
                <a:gd name="connsiteX4" fmla="*/ 51042 w 51042"/>
                <a:gd name="connsiteY4" fmla="*/ 23496 h 23871"/>
                <a:gd name="connsiteX5" fmla="*/ 375 w 51042"/>
                <a:gd name="connsiteY5" fmla="*/ 23871 h 23871"/>
                <a:gd name="connsiteX0" fmla="*/ 0 w 51042"/>
                <a:gd name="connsiteY0" fmla="*/ 14527 h 23871"/>
                <a:gd name="connsiteX1" fmla="*/ 34752 w 51042"/>
                <a:gd name="connsiteY1" fmla="*/ 0 h 23871"/>
                <a:gd name="connsiteX2" fmla="*/ 51042 w 51042"/>
                <a:gd name="connsiteY2" fmla="*/ 2501 h 23871"/>
                <a:gd name="connsiteX3" fmla="*/ 51042 w 51042"/>
                <a:gd name="connsiteY3" fmla="*/ 23496 h 23871"/>
                <a:gd name="connsiteX4" fmla="*/ 375 w 51042"/>
                <a:gd name="connsiteY4" fmla="*/ 23871 h 23871"/>
                <a:gd name="connsiteX0" fmla="*/ 0 w 51042"/>
                <a:gd name="connsiteY0" fmla="*/ 14527 h 23496"/>
                <a:gd name="connsiteX1" fmla="*/ 34752 w 51042"/>
                <a:gd name="connsiteY1" fmla="*/ 0 h 23496"/>
                <a:gd name="connsiteX2" fmla="*/ 51042 w 51042"/>
                <a:gd name="connsiteY2" fmla="*/ 2501 h 23496"/>
                <a:gd name="connsiteX3" fmla="*/ 51042 w 51042"/>
                <a:gd name="connsiteY3" fmla="*/ 23496 h 23496"/>
                <a:gd name="connsiteX0" fmla="*/ 0 w 51042"/>
                <a:gd name="connsiteY0" fmla="*/ 14527 h 14527"/>
                <a:gd name="connsiteX1" fmla="*/ 34752 w 51042"/>
                <a:gd name="connsiteY1" fmla="*/ 0 h 14527"/>
                <a:gd name="connsiteX2" fmla="*/ 51042 w 51042"/>
                <a:gd name="connsiteY2" fmla="*/ 2501 h 14527"/>
              </a:gdLst>
              <a:ahLst/>
              <a:cxnLst>
                <a:cxn ang="0">
                  <a:pos x="connsiteX0" y="connsiteY0"/>
                </a:cxn>
                <a:cxn ang="0">
                  <a:pos x="connsiteX1" y="connsiteY1"/>
                </a:cxn>
                <a:cxn ang="0">
                  <a:pos x="connsiteX2" y="connsiteY2"/>
                </a:cxn>
              </a:cxnLst>
              <a:rect l="l" t="t" r="r" b="b"/>
              <a:pathLst>
                <a:path w="51042" h="14527">
                  <a:moveTo>
                    <a:pt x="0" y="14527"/>
                  </a:moveTo>
                  <a:cubicBezTo>
                    <a:pt x="6976" y="5838"/>
                    <a:pt x="19928" y="0"/>
                    <a:pt x="34752" y="0"/>
                  </a:cubicBezTo>
                  <a:cubicBezTo>
                    <a:pt x="40551" y="0"/>
                    <a:pt x="46062" y="893"/>
                    <a:pt x="51042" y="2501"/>
                  </a:cubicBezTo>
                </a:path>
              </a:pathLst>
            </a:custGeom>
            <a:noFill/>
            <a:ln w="57150" cap="flat">
              <a:solidFill>
                <a:srgbClr val="F08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pSp>
    </p:spTree>
    <p:extLst>
      <p:ext uri="{BB962C8B-B14F-4D97-AF65-F5344CB8AC3E}">
        <p14:creationId xmlns:p14="http://schemas.microsoft.com/office/powerpoint/2010/main" val="2219655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 Gelb">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5FBB63C-11D8-B89E-AE7C-D6C74AE13AB6}"/>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38AE00EC-2150-5F67-1DCF-DC5808C2DB3F}"/>
              </a:ext>
            </a:extLst>
          </p:cNvPr>
          <p:cNvPicPr>
            <a:picLocks noChangeAspect="1"/>
          </p:cNvPicPr>
          <p:nvPr userDrawn="1"/>
        </p:nvPicPr>
        <p:blipFill>
          <a:blip r:embed="rId2"/>
          <a:stretch>
            <a:fillRect/>
          </a:stretch>
        </p:blipFill>
        <p:spPr>
          <a:xfrm>
            <a:off x="610428" y="612000"/>
            <a:ext cx="2160000" cy="540000"/>
          </a:xfrm>
          <a:prstGeom prst="rect">
            <a:avLst/>
          </a:prstGeom>
        </p:spPr>
      </p:pic>
      <p:sp>
        <p:nvSpPr>
          <p:cNvPr id="17" name="Freeform 100">
            <a:extLst>
              <a:ext uri="{FF2B5EF4-FFF2-40B4-BE49-F238E27FC236}">
                <a16:creationId xmlns:a16="http://schemas.microsoft.com/office/drawing/2014/main" id="{AE4B5989-EB63-2010-05C4-41CEE1E05701}"/>
              </a:ext>
            </a:extLst>
          </p:cNvPr>
          <p:cNvSpPr>
            <a:spLocks/>
          </p:cNvSpPr>
          <p:nvPr userDrawn="1"/>
        </p:nvSpPr>
        <p:spPr bwMode="auto">
          <a:xfrm>
            <a:off x="192088" y="752233"/>
            <a:ext cx="12122150" cy="6226418"/>
          </a:xfrm>
          <a:custGeom>
            <a:avLst/>
            <a:gdLst>
              <a:gd name="T0" fmla="*/ 14 w 49771"/>
              <a:gd name="T1" fmla="*/ 25565 h 25565"/>
              <a:gd name="T2" fmla="*/ 0 w 49771"/>
              <a:gd name="T3" fmla="*/ 24856 h 25565"/>
              <a:gd name="T4" fmla="*/ 34150 w 49771"/>
              <a:gd name="T5" fmla="*/ 0 h 25565"/>
              <a:gd name="T6" fmla="*/ 49771 w 49771"/>
              <a:gd name="T7" fmla="*/ 2747 h 25565"/>
              <a:gd name="T8" fmla="*/ 49771 w 49771"/>
              <a:gd name="T9" fmla="*/ 25565 h 25565"/>
              <a:gd name="T10" fmla="*/ 14 w 49771"/>
              <a:gd name="T11" fmla="*/ 25565 h 25565"/>
              <a:gd name="connsiteX0" fmla="*/ 14 w 49771"/>
              <a:gd name="connsiteY0" fmla="*/ 25565 h 25565"/>
              <a:gd name="connsiteX1" fmla="*/ 0 w 49771"/>
              <a:gd name="connsiteY1" fmla="*/ 24856 h 25565"/>
              <a:gd name="connsiteX2" fmla="*/ 34150 w 49771"/>
              <a:gd name="connsiteY2" fmla="*/ 0 h 25565"/>
              <a:gd name="connsiteX3" fmla="*/ 49771 w 49771"/>
              <a:gd name="connsiteY3" fmla="*/ 2747 h 25565"/>
              <a:gd name="connsiteX4" fmla="*/ 49771 w 49771"/>
              <a:gd name="connsiteY4" fmla="*/ 25565 h 25565"/>
              <a:gd name="connsiteX5" fmla="*/ 14 w 49771"/>
              <a:gd name="connsiteY5" fmla="*/ 25565 h 25565"/>
              <a:gd name="connsiteX0" fmla="*/ 14 w 49771"/>
              <a:gd name="connsiteY0" fmla="*/ 26881 h 26881"/>
              <a:gd name="connsiteX1" fmla="*/ 0 w 49771"/>
              <a:gd name="connsiteY1" fmla="*/ 26172 h 26881"/>
              <a:gd name="connsiteX2" fmla="*/ 34150 w 49771"/>
              <a:gd name="connsiteY2" fmla="*/ 1316 h 26881"/>
              <a:gd name="connsiteX3" fmla="*/ 49539 w 49771"/>
              <a:gd name="connsiteY3" fmla="*/ 4218 h 26881"/>
              <a:gd name="connsiteX4" fmla="*/ 49771 w 49771"/>
              <a:gd name="connsiteY4" fmla="*/ 26881 h 26881"/>
              <a:gd name="connsiteX5" fmla="*/ 14 w 49771"/>
              <a:gd name="connsiteY5" fmla="*/ 26881 h 26881"/>
              <a:gd name="connsiteX0" fmla="*/ 14 w 49771"/>
              <a:gd name="connsiteY0" fmla="*/ 25566 h 25566"/>
              <a:gd name="connsiteX1" fmla="*/ 0 w 49771"/>
              <a:gd name="connsiteY1" fmla="*/ 24857 h 25566"/>
              <a:gd name="connsiteX2" fmla="*/ 34150 w 49771"/>
              <a:gd name="connsiteY2" fmla="*/ 1 h 25566"/>
              <a:gd name="connsiteX3" fmla="*/ 49539 w 49771"/>
              <a:gd name="connsiteY3" fmla="*/ 2903 h 25566"/>
              <a:gd name="connsiteX4" fmla="*/ 49771 w 49771"/>
              <a:gd name="connsiteY4" fmla="*/ 25566 h 25566"/>
              <a:gd name="connsiteX5" fmla="*/ 14 w 49771"/>
              <a:gd name="connsiteY5" fmla="*/ 25566 h 25566"/>
              <a:gd name="connsiteX0" fmla="*/ 14 w 49771"/>
              <a:gd name="connsiteY0" fmla="*/ 25566 h 25566"/>
              <a:gd name="connsiteX1" fmla="*/ 0 w 49771"/>
              <a:gd name="connsiteY1" fmla="*/ 24857 h 25566"/>
              <a:gd name="connsiteX2" fmla="*/ 34150 w 49771"/>
              <a:gd name="connsiteY2" fmla="*/ 1 h 25566"/>
              <a:gd name="connsiteX3" fmla="*/ 49539 w 49771"/>
              <a:gd name="connsiteY3" fmla="*/ 2903 h 25566"/>
              <a:gd name="connsiteX4" fmla="*/ 49771 w 49771"/>
              <a:gd name="connsiteY4" fmla="*/ 25566 h 25566"/>
              <a:gd name="connsiteX5" fmla="*/ 14 w 49771"/>
              <a:gd name="connsiteY5" fmla="*/ 25566 h 25566"/>
              <a:gd name="connsiteX0" fmla="*/ 14 w 49771"/>
              <a:gd name="connsiteY0" fmla="*/ 25566 h 25566"/>
              <a:gd name="connsiteX1" fmla="*/ 0 w 49771"/>
              <a:gd name="connsiteY1" fmla="*/ 24857 h 25566"/>
              <a:gd name="connsiteX2" fmla="*/ 34150 w 49771"/>
              <a:gd name="connsiteY2" fmla="*/ 1 h 25566"/>
              <a:gd name="connsiteX3" fmla="*/ 49539 w 49771"/>
              <a:gd name="connsiteY3" fmla="*/ 2903 h 25566"/>
              <a:gd name="connsiteX4" fmla="*/ 49771 w 49771"/>
              <a:gd name="connsiteY4" fmla="*/ 25566 h 25566"/>
              <a:gd name="connsiteX5" fmla="*/ 14 w 49771"/>
              <a:gd name="connsiteY5" fmla="*/ 25566 h 25566"/>
              <a:gd name="connsiteX0" fmla="*/ 14 w 49771"/>
              <a:gd name="connsiteY0" fmla="*/ 25566 h 25566"/>
              <a:gd name="connsiteX1" fmla="*/ 0 w 49771"/>
              <a:gd name="connsiteY1" fmla="*/ 24857 h 25566"/>
              <a:gd name="connsiteX2" fmla="*/ 34150 w 49771"/>
              <a:gd name="connsiteY2" fmla="*/ 1 h 25566"/>
              <a:gd name="connsiteX3" fmla="*/ 49539 w 49771"/>
              <a:gd name="connsiteY3" fmla="*/ 2903 h 25566"/>
              <a:gd name="connsiteX4" fmla="*/ 49771 w 49771"/>
              <a:gd name="connsiteY4" fmla="*/ 25566 h 25566"/>
              <a:gd name="connsiteX5" fmla="*/ 14 w 49771"/>
              <a:gd name="connsiteY5" fmla="*/ 25566 h 2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71" h="25566">
                <a:moveTo>
                  <a:pt x="14" y="25566"/>
                </a:moveTo>
                <a:cubicBezTo>
                  <a:pt x="5" y="25332"/>
                  <a:pt x="0" y="25095"/>
                  <a:pt x="0" y="24857"/>
                </a:cubicBezTo>
                <a:cubicBezTo>
                  <a:pt x="0" y="11130"/>
                  <a:pt x="15469" y="-9"/>
                  <a:pt x="34150" y="1"/>
                </a:cubicBezTo>
                <a:cubicBezTo>
                  <a:pt x="41555" y="5"/>
                  <a:pt x="44985" y="1379"/>
                  <a:pt x="49539" y="2903"/>
                </a:cubicBezTo>
                <a:cubicBezTo>
                  <a:pt x="49616" y="10457"/>
                  <a:pt x="49694" y="18012"/>
                  <a:pt x="49771" y="25566"/>
                </a:cubicBezTo>
                <a:lnTo>
                  <a:pt x="14" y="2556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 name="Datumsplatzhalter 1">
            <a:extLst>
              <a:ext uri="{FF2B5EF4-FFF2-40B4-BE49-F238E27FC236}">
                <a16:creationId xmlns:a16="http://schemas.microsoft.com/office/drawing/2014/main" id="{084AAEEB-9598-F561-0D0E-EB9639BB4D02}"/>
              </a:ext>
            </a:extLst>
          </p:cNvPr>
          <p:cNvSpPr>
            <a:spLocks noGrp="1"/>
          </p:cNvSpPr>
          <p:nvPr userDrawn="1">
            <p:ph type="dt" sz="half" idx="10"/>
          </p:nvPr>
        </p:nvSpPr>
        <p:spPr/>
        <p:txBody>
          <a:bodyPr/>
          <a:lstStyle>
            <a:lvl1pPr>
              <a:defRPr>
                <a:solidFill>
                  <a:srgbClr val="898989"/>
                </a:solidFill>
              </a:defRPr>
            </a:lvl1pPr>
          </a:lstStyle>
          <a:p>
            <a:fld id="{F52D355C-1030-D74B-AFA6-BB077CB6B57B}" type="datetimeFigureOut">
              <a:rPr lang="de-DE" smtClean="0"/>
              <a:pPr/>
              <a:t>26.10.2024</a:t>
            </a:fld>
            <a:endParaRPr lang="de-DE" dirty="0"/>
          </a:p>
        </p:txBody>
      </p:sp>
      <p:sp>
        <p:nvSpPr>
          <p:cNvPr id="3" name="Fußzeilenplatzhalter 2">
            <a:extLst>
              <a:ext uri="{FF2B5EF4-FFF2-40B4-BE49-F238E27FC236}">
                <a16:creationId xmlns:a16="http://schemas.microsoft.com/office/drawing/2014/main" id="{15F2C496-EC1F-7AC6-29B0-BD40E04DA23A}"/>
              </a:ext>
            </a:extLst>
          </p:cNvPr>
          <p:cNvSpPr>
            <a:spLocks noGrp="1"/>
          </p:cNvSpPr>
          <p:nvPr userDrawn="1">
            <p:ph type="ftr" sz="quarter" idx="11"/>
          </p:nvPr>
        </p:nvSpPr>
        <p:spPr/>
        <p:txBody>
          <a:bodyPr/>
          <a:lstStyle>
            <a:lvl1pPr>
              <a:defRPr>
                <a:solidFill>
                  <a:srgbClr val="898989"/>
                </a:solidFill>
              </a:defRPr>
            </a:lvl1pPr>
          </a:lstStyle>
          <a:p>
            <a:endParaRPr lang="de-DE" dirty="0"/>
          </a:p>
        </p:txBody>
      </p:sp>
      <p:sp>
        <p:nvSpPr>
          <p:cNvPr id="4" name="Foliennummernplatzhalter 3">
            <a:extLst>
              <a:ext uri="{FF2B5EF4-FFF2-40B4-BE49-F238E27FC236}">
                <a16:creationId xmlns:a16="http://schemas.microsoft.com/office/drawing/2014/main" id="{945B4244-94E4-1B63-3E7F-FCD4AD7FE351}"/>
              </a:ext>
            </a:extLst>
          </p:cNvPr>
          <p:cNvSpPr>
            <a:spLocks noGrp="1"/>
          </p:cNvSpPr>
          <p:nvPr userDrawn="1">
            <p:ph type="sldNum" sz="quarter" idx="12"/>
          </p:nvPr>
        </p:nvSpPr>
        <p:spPr/>
        <p:txBody>
          <a:bodyPr/>
          <a:lstStyle>
            <a:lvl1pPr>
              <a:defRPr>
                <a:solidFill>
                  <a:srgbClr val="898989"/>
                </a:solidFill>
              </a:defRPr>
            </a:lvl1pPr>
          </a:lstStyle>
          <a:p>
            <a:fld id="{89C3680C-6B95-F943-9695-6A150365395D}" type="slidenum">
              <a:rPr lang="de-DE" smtClean="0"/>
              <a:pPr/>
              <a:t>‹Nr.›</a:t>
            </a:fld>
            <a:endParaRPr lang="de-DE" dirty="0"/>
          </a:p>
        </p:txBody>
      </p:sp>
      <p:sp>
        <p:nvSpPr>
          <p:cNvPr id="15" name="Titel 1">
            <a:extLst>
              <a:ext uri="{FF2B5EF4-FFF2-40B4-BE49-F238E27FC236}">
                <a16:creationId xmlns:a16="http://schemas.microsoft.com/office/drawing/2014/main" id="{68288B28-B7DA-40C4-76DB-6A40EB5E647C}"/>
              </a:ext>
            </a:extLst>
          </p:cNvPr>
          <p:cNvSpPr>
            <a:spLocks noGrp="1"/>
          </p:cNvSpPr>
          <p:nvPr userDrawn="1">
            <p:ph type="title"/>
          </p:nvPr>
        </p:nvSpPr>
        <p:spPr>
          <a:xfrm>
            <a:off x="3960000" y="3881138"/>
            <a:ext cx="7249339" cy="830997"/>
          </a:xfrm>
        </p:spPr>
        <p:txBody>
          <a:bodyPr anchor="b">
            <a:spAutoFit/>
          </a:bodyPr>
          <a:lstStyle>
            <a:lvl1pPr>
              <a:defRPr sz="6000">
                <a:solidFill>
                  <a:schemeClr val="tx1"/>
                </a:solidFill>
              </a:defRPr>
            </a:lvl1pPr>
          </a:lstStyle>
          <a:p>
            <a:r>
              <a:rPr lang="de-DE"/>
              <a:t>Titelmasterformat durch Klicken bearbeiten</a:t>
            </a:r>
            <a:endParaRPr lang="de-DE" dirty="0"/>
          </a:p>
        </p:txBody>
      </p:sp>
      <p:sp>
        <p:nvSpPr>
          <p:cNvPr id="16" name="Textplatzhalter 2">
            <a:extLst>
              <a:ext uri="{FF2B5EF4-FFF2-40B4-BE49-F238E27FC236}">
                <a16:creationId xmlns:a16="http://schemas.microsoft.com/office/drawing/2014/main" id="{60111797-97A4-B11F-F9A7-E043825A5E41}"/>
              </a:ext>
            </a:extLst>
          </p:cNvPr>
          <p:cNvSpPr>
            <a:spLocks noGrp="1"/>
          </p:cNvSpPr>
          <p:nvPr userDrawn="1">
            <p:ph type="body" idx="1"/>
          </p:nvPr>
        </p:nvSpPr>
        <p:spPr>
          <a:xfrm>
            <a:off x="3960000" y="4725144"/>
            <a:ext cx="7249339" cy="144070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grpSp>
        <p:nvGrpSpPr>
          <p:cNvPr id="6" name="Gruppieren 5">
            <a:extLst>
              <a:ext uri="{FF2B5EF4-FFF2-40B4-BE49-F238E27FC236}">
                <a16:creationId xmlns:a16="http://schemas.microsoft.com/office/drawing/2014/main" id="{D36C15B5-4C43-C030-F7C4-B64764DED8B7}"/>
              </a:ext>
            </a:extLst>
          </p:cNvPr>
          <p:cNvGrpSpPr/>
          <p:nvPr userDrawn="1"/>
        </p:nvGrpSpPr>
        <p:grpSpPr>
          <a:xfrm>
            <a:off x="-117475" y="987425"/>
            <a:ext cx="12431713" cy="3806640"/>
            <a:chOff x="-117475" y="987425"/>
            <a:chExt cx="12431713" cy="3806640"/>
          </a:xfrm>
        </p:grpSpPr>
        <p:sp>
          <p:nvSpPr>
            <p:cNvPr id="11" name="Freeform 102">
              <a:extLst>
                <a:ext uri="{FF2B5EF4-FFF2-40B4-BE49-F238E27FC236}">
                  <a16:creationId xmlns:a16="http://schemas.microsoft.com/office/drawing/2014/main" id="{177C50F4-B37C-1E08-DFDD-0FECFAD18F63}"/>
                </a:ext>
              </a:extLst>
            </p:cNvPr>
            <p:cNvSpPr>
              <a:spLocks/>
            </p:cNvSpPr>
            <p:nvPr/>
          </p:nvSpPr>
          <p:spPr bwMode="auto">
            <a:xfrm>
              <a:off x="-117475" y="987425"/>
              <a:ext cx="12431713" cy="2319585"/>
            </a:xfrm>
            <a:custGeom>
              <a:avLst/>
              <a:gdLst>
                <a:gd name="T0" fmla="*/ 0 w 51042"/>
                <a:gd name="T1" fmla="*/ 9525 h 24602"/>
                <a:gd name="T2" fmla="*/ 29627 w 51042"/>
                <a:gd name="T3" fmla="*/ 0 h 24602"/>
                <a:gd name="T4" fmla="*/ 51042 w 51042"/>
                <a:gd name="T5" fmla="*/ 4509 h 24602"/>
                <a:gd name="T6" fmla="*/ 51042 w 51042"/>
                <a:gd name="T7" fmla="*/ 24602 h 24602"/>
                <a:gd name="T8" fmla="*/ 0 w 51042"/>
                <a:gd name="T9" fmla="*/ 24602 h 24602"/>
                <a:gd name="T10" fmla="*/ 0 w 51042"/>
                <a:gd name="T11" fmla="*/ 9525 h 24602"/>
                <a:gd name="connsiteX0" fmla="*/ 0 w 51042"/>
                <a:gd name="connsiteY0" fmla="*/ 24602 h 24977"/>
                <a:gd name="connsiteX1" fmla="*/ 0 w 51042"/>
                <a:gd name="connsiteY1" fmla="*/ 9525 h 24977"/>
                <a:gd name="connsiteX2" fmla="*/ 29627 w 51042"/>
                <a:gd name="connsiteY2" fmla="*/ 0 h 24977"/>
                <a:gd name="connsiteX3" fmla="*/ 51042 w 51042"/>
                <a:gd name="connsiteY3" fmla="*/ 4509 h 24977"/>
                <a:gd name="connsiteX4" fmla="*/ 51042 w 51042"/>
                <a:gd name="connsiteY4" fmla="*/ 24602 h 24977"/>
                <a:gd name="connsiteX5" fmla="*/ 375 w 51042"/>
                <a:gd name="connsiteY5" fmla="*/ 24977 h 24977"/>
                <a:gd name="connsiteX0" fmla="*/ 0 w 51042"/>
                <a:gd name="connsiteY0" fmla="*/ 9525 h 24977"/>
                <a:gd name="connsiteX1" fmla="*/ 29627 w 51042"/>
                <a:gd name="connsiteY1" fmla="*/ 0 h 24977"/>
                <a:gd name="connsiteX2" fmla="*/ 51042 w 51042"/>
                <a:gd name="connsiteY2" fmla="*/ 4509 h 24977"/>
                <a:gd name="connsiteX3" fmla="*/ 51042 w 51042"/>
                <a:gd name="connsiteY3" fmla="*/ 24602 h 24977"/>
                <a:gd name="connsiteX4" fmla="*/ 375 w 51042"/>
                <a:gd name="connsiteY4" fmla="*/ 24977 h 24977"/>
                <a:gd name="connsiteX0" fmla="*/ 0 w 51042"/>
                <a:gd name="connsiteY0" fmla="*/ 9525 h 24602"/>
                <a:gd name="connsiteX1" fmla="*/ 29627 w 51042"/>
                <a:gd name="connsiteY1" fmla="*/ 0 h 24602"/>
                <a:gd name="connsiteX2" fmla="*/ 51042 w 51042"/>
                <a:gd name="connsiteY2" fmla="*/ 4509 h 24602"/>
                <a:gd name="connsiteX3" fmla="*/ 51042 w 51042"/>
                <a:gd name="connsiteY3" fmla="*/ 24602 h 24602"/>
                <a:gd name="connsiteX0" fmla="*/ 0 w 51042"/>
                <a:gd name="connsiteY0" fmla="*/ 9525 h 9525"/>
                <a:gd name="connsiteX1" fmla="*/ 29627 w 51042"/>
                <a:gd name="connsiteY1" fmla="*/ 0 h 9525"/>
                <a:gd name="connsiteX2" fmla="*/ 51042 w 51042"/>
                <a:gd name="connsiteY2" fmla="*/ 4509 h 9525"/>
              </a:gdLst>
              <a:ahLst/>
              <a:cxnLst>
                <a:cxn ang="0">
                  <a:pos x="connsiteX0" y="connsiteY0"/>
                </a:cxn>
                <a:cxn ang="0">
                  <a:pos x="connsiteX1" y="connsiteY1"/>
                </a:cxn>
                <a:cxn ang="0">
                  <a:pos x="connsiteX2" y="connsiteY2"/>
                </a:cxn>
              </a:cxnLst>
              <a:rect l="l" t="t" r="r" b="b"/>
              <a:pathLst>
                <a:path w="51042" h="9525">
                  <a:moveTo>
                    <a:pt x="0" y="9525"/>
                  </a:moveTo>
                  <a:cubicBezTo>
                    <a:pt x="7332" y="3672"/>
                    <a:pt x="17890" y="0"/>
                    <a:pt x="29627" y="0"/>
                  </a:cubicBezTo>
                  <a:cubicBezTo>
                    <a:pt x="37503" y="0"/>
                    <a:pt x="44849" y="1653"/>
                    <a:pt x="51042" y="4509"/>
                  </a:cubicBezTo>
                </a:path>
              </a:pathLst>
            </a:custGeom>
            <a:noFill/>
            <a:ln w="57150" cap="flat">
              <a:solidFill>
                <a:srgbClr val="8CBE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Freeform 103">
              <a:extLst>
                <a:ext uri="{FF2B5EF4-FFF2-40B4-BE49-F238E27FC236}">
                  <a16:creationId xmlns:a16="http://schemas.microsoft.com/office/drawing/2014/main" id="{8E63518B-9314-0F94-C718-509626DB0332}"/>
                </a:ext>
              </a:extLst>
            </p:cNvPr>
            <p:cNvSpPr>
              <a:spLocks/>
            </p:cNvSpPr>
            <p:nvPr/>
          </p:nvSpPr>
          <p:spPr bwMode="auto">
            <a:xfrm>
              <a:off x="-117475" y="1255713"/>
              <a:ext cx="12431713" cy="3538352"/>
            </a:xfrm>
            <a:custGeom>
              <a:avLst/>
              <a:gdLst>
                <a:gd name="T0" fmla="*/ 0 w 51042"/>
                <a:gd name="T1" fmla="*/ 14527 h 23496"/>
                <a:gd name="T2" fmla="*/ 34752 w 51042"/>
                <a:gd name="T3" fmla="*/ 0 h 23496"/>
                <a:gd name="T4" fmla="*/ 51042 w 51042"/>
                <a:gd name="T5" fmla="*/ 2501 h 23496"/>
                <a:gd name="T6" fmla="*/ 51042 w 51042"/>
                <a:gd name="T7" fmla="*/ 23496 h 23496"/>
                <a:gd name="T8" fmla="*/ 0 w 51042"/>
                <a:gd name="T9" fmla="*/ 23496 h 23496"/>
                <a:gd name="T10" fmla="*/ 0 w 51042"/>
                <a:gd name="T11" fmla="*/ 14527 h 23496"/>
                <a:gd name="connsiteX0" fmla="*/ 0 w 51042"/>
                <a:gd name="connsiteY0" fmla="*/ 23496 h 23871"/>
                <a:gd name="connsiteX1" fmla="*/ 0 w 51042"/>
                <a:gd name="connsiteY1" fmla="*/ 14527 h 23871"/>
                <a:gd name="connsiteX2" fmla="*/ 34752 w 51042"/>
                <a:gd name="connsiteY2" fmla="*/ 0 h 23871"/>
                <a:gd name="connsiteX3" fmla="*/ 51042 w 51042"/>
                <a:gd name="connsiteY3" fmla="*/ 2501 h 23871"/>
                <a:gd name="connsiteX4" fmla="*/ 51042 w 51042"/>
                <a:gd name="connsiteY4" fmla="*/ 23496 h 23871"/>
                <a:gd name="connsiteX5" fmla="*/ 375 w 51042"/>
                <a:gd name="connsiteY5" fmla="*/ 23871 h 23871"/>
                <a:gd name="connsiteX0" fmla="*/ 0 w 51042"/>
                <a:gd name="connsiteY0" fmla="*/ 14527 h 23871"/>
                <a:gd name="connsiteX1" fmla="*/ 34752 w 51042"/>
                <a:gd name="connsiteY1" fmla="*/ 0 h 23871"/>
                <a:gd name="connsiteX2" fmla="*/ 51042 w 51042"/>
                <a:gd name="connsiteY2" fmla="*/ 2501 h 23871"/>
                <a:gd name="connsiteX3" fmla="*/ 51042 w 51042"/>
                <a:gd name="connsiteY3" fmla="*/ 23496 h 23871"/>
                <a:gd name="connsiteX4" fmla="*/ 375 w 51042"/>
                <a:gd name="connsiteY4" fmla="*/ 23871 h 23871"/>
                <a:gd name="connsiteX0" fmla="*/ 0 w 51042"/>
                <a:gd name="connsiteY0" fmla="*/ 14527 h 23496"/>
                <a:gd name="connsiteX1" fmla="*/ 34752 w 51042"/>
                <a:gd name="connsiteY1" fmla="*/ 0 h 23496"/>
                <a:gd name="connsiteX2" fmla="*/ 51042 w 51042"/>
                <a:gd name="connsiteY2" fmla="*/ 2501 h 23496"/>
                <a:gd name="connsiteX3" fmla="*/ 51042 w 51042"/>
                <a:gd name="connsiteY3" fmla="*/ 23496 h 23496"/>
                <a:gd name="connsiteX0" fmla="*/ 0 w 51042"/>
                <a:gd name="connsiteY0" fmla="*/ 14527 h 14527"/>
                <a:gd name="connsiteX1" fmla="*/ 34752 w 51042"/>
                <a:gd name="connsiteY1" fmla="*/ 0 h 14527"/>
                <a:gd name="connsiteX2" fmla="*/ 51042 w 51042"/>
                <a:gd name="connsiteY2" fmla="*/ 2501 h 14527"/>
              </a:gdLst>
              <a:ahLst/>
              <a:cxnLst>
                <a:cxn ang="0">
                  <a:pos x="connsiteX0" y="connsiteY0"/>
                </a:cxn>
                <a:cxn ang="0">
                  <a:pos x="connsiteX1" y="connsiteY1"/>
                </a:cxn>
                <a:cxn ang="0">
                  <a:pos x="connsiteX2" y="connsiteY2"/>
                </a:cxn>
              </a:cxnLst>
              <a:rect l="l" t="t" r="r" b="b"/>
              <a:pathLst>
                <a:path w="51042" h="14527">
                  <a:moveTo>
                    <a:pt x="0" y="14527"/>
                  </a:moveTo>
                  <a:cubicBezTo>
                    <a:pt x="6976" y="5838"/>
                    <a:pt x="19928" y="0"/>
                    <a:pt x="34752" y="0"/>
                  </a:cubicBezTo>
                  <a:cubicBezTo>
                    <a:pt x="40551" y="0"/>
                    <a:pt x="46062" y="893"/>
                    <a:pt x="51042" y="2501"/>
                  </a:cubicBezTo>
                </a:path>
              </a:pathLst>
            </a:custGeom>
            <a:noFill/>
            <a:ln w="571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pSp>
    </p:spTree>
    <p:extLst>
      <p:ext uri="{BB962C8B-B14F-4D97-AF65-F5344CB8AC3E}">
        <p14:creationId xmlns:p14="http://schemas.microsoft.com/office/powerpoint/2010/main" val="4178320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 Grün">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5FBB63C-11D8-B89E-AE7C-D6C74AE13AB6}"/>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38AE00EC-2150-5F67-1DCF-DC5808C2DB3F}"/>
              </a:ext>
            </a:extLst>
          </p:cNvPr>
          <p:cNvPicPr>
            <a:picLocks noChangeAspect="1"/>
          </p:cNvPicPr>
          <p:nvPr userDrawn="1"/>
        </p:nvPicPr>
        <p:blipFill>
          <a:blip r:embed="rId2"/>
          <a:stretch>
            <a:fillRect/>
          </a:stretch>
        </p:blipFill>
        <p:spPr>
          <a:xfrm>
            <a:off x="610428" y="612000"/>
            <a:ext cx="2160000" cy="540000"/>
          </a:xfrm>
          <a:prstGeom prst="rect">
            <a:avLst/>
          </a:prstGeom>
        </p:spPr>
      </p:pic>
      <p:sp>
        <p:nvSpPr>
          <p:cNvPr id="17" name="Freeform 100">
            <a:extLst>
              <a:ext uri="{FF2B5EF4-FFF2-40B4-BE49-F238E27FC236}">
                <a16:creationId xmlns:a16="http://schemas.microsoft.com/office/drawing/2014/main" id="{AE4B5989-EB63-2010-05C4-41CEE1E05701}"/>
              </a:ext>
            </a:extLst>
          </p:cNvPr>
          <p:cNvSpPr>
            <a:spLocks/>
          </p:cNvSpPr>
          <p:nvPr userDrawn="1"/>
        </p:nvSpPr>
        <p:spPr bwMode="auto">
          <a:xfrm>
            <a:off x="192088" y="752233"/>
            <a:ext cx="12122150" cy="6226418"/>
          </a:xfrm>
          <a:custGeom>
            <a:avLst/>
            <a:gdLst>
              <a:gd name="T0" fmla="*/ 14 w 49771"/>
              <a:gd name="T1" fmla="*/ 25565 h 25565"/>
              <a:gd name="T2" fmla="*/ 0 w 49771"/>
              <a:gd name="T3" fmla="*/ 24856 h 25565"/>
              <a:gd name="T4" fmla="*/ 34150 w 49771"/>
              <a:gd name="T5" fmla="*/ 0 h 25565"/>
              <a:gd name="T6" fmla="*/ 49771 w 49771"/>
              <a:gd name="T7" fmla="*/ 2747 h 25565"/>
              <a:gd name="T8" fmla="*/ 49771 w 49771"/>
              <a:gd name="T9" fmla="*/ 25565 h 25565"/>
              <a:gd name="T10" fmla="*/ 14 w 49771"/>
              <a:gd name="T11" fmla="*/ 25565 h 25565"/>
              <a:gd name="connsiteX0" fmla="*/ 14 w 49771"/>
              <a:gd name="connsiteY0" fmla="*/ 25565 h 25565"/>
              <a:gd name="connsiteX1" fmla="*/ 0 w 49771"/>
              <a:gd name="connsiteY1" fmla="*/ 24856 h 25565"/>
              <a:gd name="connsiteX2" fmla="*/ 34150 w 49771"/>
              <a:gd name="connsiteY2" fmla="*/ 0 h 25565"/>
              <a:gd name="connsiteX3" fmla="*/ 49771 w 49771"/>
              <a:gd name="connsiteY3" fmla="*/ 2747 h 25565"/>
              <a:gd name="connsiteX4" fmla="*/ 49771 w 49771"/>
              <a:gd name="connsiteY4" fmla="*/ 25565 h 25565"/>
              <a:gd name="connsiteX5" fmla="*/ 14 w 49771"/>
              <a:gd name="connsiteY5" fmla="*/ 25565 h 25565"/>
              <a:gd name="connsiteX0" fmla="*/ 14 w 49771"/>
              <a:gd name="connsiteY0" fmla="*/ 26881 h 26881"/>
              <a:gd name="connsiteX1" fmla="*/ 0 w 49771"/>
              <a:gd name="connsiteY1" fmla="*/ 26172 h 26881"/>
              <a:gd name="connsiteX2" fmla="*/ 34150 w 49771"/>
              <a:gd name="connsiteY2" fmla="*/ 1316 h 26881"/>
              <a:gd name="connsiteX3" fmla="*/ 49539 w 49771"/>
              <a:gd name="connsiteY3" fmla="*/ 4218 h 26881"/>
              <a:gd name="connsiteX4" fmla="*/ 49771 w 49771"/>
              <a:gd name="connsiteY4" fmla="*/ 26881 h 26881"/>
              <a:gd name="connsiteX5" fmla="*/ 14 w 49771"/>
              <a:gd name="connsiteY5" fmla="*/ 26881 h 26881"/>
              <a:gd name="connsiteX0" fmla="*/ 14 w 49771"/>
              <a:gd name="connsiteY0" fmla="*/ 25566 h 25566"/>
              <a:gd name="connsiteX1" fmla="*/ 0 w 49771"/>
              <a:gd name="connsiteY1" fmla="*/ 24857 h 25566"/>
              <a:gd name="connsiteX2" fmla="*/ 34150 w 49771"/>
              <a:gd name="connsiteY2" fmla="*/ 1 h 25566"/>
              <a:gd name="connsiteX3" fmla="*/ 49539 w 49771"/>
              <a:gd name="connsiteY3" fmla="*/ 2903 h 25566"/>
              <a:gd name="connsiteX4" fmla="*/ 49771 w 49771"/>
              <a:gd name="connsiteY4" fmla="*/ 25566 h 25566"/>
              <a:gd name="connsiteX5" fmla="*/ 14 w 49771"/>
              <a:gd name="connsiteY5" fmla="*/ 25566 h 25566"/>
              <a:gd name="connsiteX0" fmla="*/ 14 w 49771"/>
              <a:gd name="connsiteY0" fmla="*/ 25566 h 25566"/>
              <a:gd name="connsiteX1" fmla="*/ 0 w 49771"/>
              <a:gd name="connsiteY1" fmla="*/ 24857 h 25566"/>
              <a:gd name="connsiteX2" fmla="*/ 34150 w 49771"/>
              <a:gd name="connsiteY2" fmla="*/ 1 h 25566"/>
              <a:gd name="connsiteX3" fmla="*/ 49539 w 49771"/>
              <a:gd name="connsiteY3" fmla="*/ 2903 h 25566"/>
              <a:gd name="connsiteX4" fmla="*/ 49771 w 49771"/>
              <a:gd name="connsiteY4" fmla="*/ 25566 h 25566"/>
              <a:gd name="connsiteX5" fmla="*/ 14 w 49771"/>
              <a:gd name="connsiteY5" fmla="*/ 25566 h 25566"/>
              <a:gd name="connsiteX0" fmla="*/ 14 w 49771"/>
              <a:gd name="connsiteY0" fmla="*/ 25566 h 25566"/>
              <a:gd name="connsiteX1" fmla="*/ 0 w 49771"/>
              <a:gd name="connsiteY1" fmla="*/ 24857 h 25566"/>
              <a:gd name="connsiteX2" fmla="*/ 34150 w 49771"/>
              <a:gd name="connsiteY2" fmla="*/ 1 h 25566"/>
              <a:gd name="connsiteX3" fmla="*/ 49539 w 49771"/>
              <a:gd name="connsiteY3" fmla="*/ 2903 h 25566"/>
              <a:gd name="connsiteX4" fmla="*/ 49771 w 49771"/>
              <a:gd name="connsiteY4" fmla="*/ 25566 h 25566"/>
              <a:gd name="connsiteX5" fmla="*/ 14 w 49771"/>
              <a:gd name="connsiteY5" fmla="*/ 25566 h 25566"/>
              <a:gd name="connsiteX0" fmla="*/ 14 w 49771"/>
              <a:gd name="connsiteY0" fmla="*/ 25566 h 25566"/>
              <a:gd name="connsiteX1" fmla="*/ 0 w 49771"/>
              <a:gd name="connsiteY1" fmla="*/ 24857 h 25566"/>
              <a:gd name="connsiteX2" fmla="*/ 34150 w 49771"/>
              <a:gd name="connsiteY2" fmla="*/ 1 h 25566"/>
              <a:gd name="connsiteX3" fmla="*/ 49539 w 49771"/>
              <a:gd name="connsiteY3" fmla="*/ 2903 h 25566"/>
              <a:gd name="connsiteX4" fmla="*/ 49771 w 49771"/>
              <a:gd name="connsiteY4" fmla="*/ 25566 h 25566"/>
              <a:gd name="connsiteX5" fmla="*/ 14 w 49771"/>
              <a:gd name="connsiteY5" fmla="*/ 25566 h 2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71" h="25566">
                <a:moveTo>
                  <a:pt x="14" y="25566"/>
                </a:moveTo>
                <a:cubicBezTo>
                  <a:pt x="5" y="25332"/>
                  <a:pt x="0" y="25095"/>
                  <a:pt x="0" y="24857"/>
                </a:cubicBezTo>
                <a:cubicBezTo>
                  <a:pt x="0" y="11130"/>
                  <a:pt x="15469" y="-9"/>
                  <a:pt x="34150" y="1"/>
                </a:cubicBezTo>
                <a:cubicBezTo>
                  <a:pt x="41555" y="5"/>
                  <a:pt x="44985" y="1379"/>
                  <a:pt x="49539" y="2903"/>
                </a:cubicBezTo>
                <a:cubicBezTo>
                  <a:pt x="49616" y="10457"/>
                  <a:pt x="49694" y="18012"/>
                  <a:pt x="49771" y="25566"/>
                </a:cubicBezTo>
                <a:lnTo>
                  <a:pt x="14" y="2556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 name="Datumsplatzhalter 1">
            <a:extLst>
              <a:ext uri="{FF2B5EF4-FFF2-40B4-BE49-F238E27FC236}">
                <a16:creationId xmlns:a16="http://schemas.microsoft.com/office/drawing/2014/main" id="{084AAEEB-9598-F561-0D0E-EB9639BB4D02}"/>
              </a:ext>
            </a:extLst>
          </p:cNvPr>
          <p:cNvSpPr>
            <a:spLocks noGrp="1"/>
          </p:cNvSpPr>
          <p:nvPr userDrawn="1">
            <p:ph type="dt" sz="half" idx="10"/>
          </p:nvPr>
        </p:nvSpPr>
        <p:spPr/>
        <p:txBody>
          <a:bodyPr/>
          <a:lstStyle>
            <a:lvl1pPr>
              <a:defRPr>
                <a:solidFill>
                  <a:srgbClr val="898989"/>
                </a:solidFill>
              </a:defRPr>
            </a:lvl1pPr>
          </a:lstStyle>
          <a:p>
            <a:fld id="{F52D355C-1030-D74B-AFA6-BB077CB6B57B}" type="datetimeFigureOut">
              <a:rPr lang="de-DE" smtClean="0"/>
              <a:pPr/>
              <a:t>26.10.2024</a:t>
            </a:fld>
            <a:endParaRPr lang="de-DE" dirty="0"/>
          </a:p>
        </p:txBody>
      </p:sp>
      <p:sp>
        <p:nvSpPr>
          <p:cNvPr id="3" name="Fußzeilenplatzhalter 2">
            <a:extLst>
              <a:ext uri="{FF2B5EF4-FFF2-40B4-BE49-F238E27FC236}">
                <a16:creationId xmlns:a16="http://schemas.microsoft.com/office/drawing/2014/main" id="{15F2C496-EC1F-7AC6-29B0-BD40E04DA23A}"/>
              </a:ext>
            </a:extLst>
          </p:cNvPr>
          <p:cNvSpPr>
            <a:spLocks noGrp="1"/>
          </p:cNvSpPr>
          <p:nvPr userDrawn="1">
            <p:ph type="ftr" sz="quarter" idx="11"/>
          </p:nvPr>
        </p:nvSpPr>
        <p:spPr/>
        <p:txBody>
          <a:bodyPr/>
          <a:lstStyle>
            <a:lvl1pPr>
              <a:defRPr>
                <a:solidFill>
                  <a:srgbClr val="898989"/>
                </a:solidFill>
              </a:defRPr>
            </a:lvl1pPr>
          </a:lstStyle>
          <a:p>
            <a:endParaRPr lang="de-DE" dirty="0"/>
          </a:p>
        </p:txBody>
      </p:sp>
      <p:sp>
        <p:nvSpPr>
          <p:cNvPr id="4" name="Foliennummernplatzhalter 3">
            <a:extLst>
              <a:ext uri="{FF2B5EF4-FFF2-40B4-BE49-F238E27FC236}">
                <a16:creationId xmlns:a16="http://schemas.microsoft.com/office/drawing/2014/main" id="{945B4244-94E4-1B63-3E7F-FCD4AD7FE351}"/>
              </a:ext>
            </a:extLst>
          </p:cNvPr>
          <p:cNvSpPr>
            <a:spLocks noGrp="1"/>
          </p:cNvSpPr>
          <p:nvPr userDrawn="1">
            <p:ph type="sldNum" sz="quarter" idx="12"/>
          </p:nvPr>
        </p:nvSpPr>
        <p:spPr/>
        <p:txBody>
          <a:bodyPr/>
          <a:lstStyle>
            <a:lvl1pPr>
              <a:defRPr>
                <a:solidFill>
                  <a:srgbClr val="898989"/>
                </a:solidFill>
              </a:defRPr>
            </a:lvl1pPr>
          </a:lstStyle>
          <a:p>
            <a:fld id="{89C3680C-6B95-F943-9695-6A150365395D}" type="slidenum">
              <a:rPr lang="de-DE" smtClean="0"/>
              <a:pPr/>
              <a:t>‹Nr.›</a:t>
            </a:fld>
            <a:endParaRPr lang="de-DE" dirty="0"/>
          </a:p>
        </p:txBody>
      </p:sp>
      <p:sp>
        <p:nvSpPr>
          <p:cNvPr id="15" name="Titel 1">
            <a:extLst>
              <a:ext uri="{FF2B5EF4-FFF2-40B4-BE49-F238E27FC236}">
                <a16:creationId xmlns:a16="http://schemas.microsoft.com/office/drawing/2014/main" id="{68288B28-B7DA-40C4-76DB-6A40EB5E647C}"/>
              </a:ext>
            </a:extLst>
          </p:cNvPr>
          <p:cNvSpPr>
            <a:spLocks noGrp="1"/>
          </p:cNvSpPr>
          <p:nvPr userDrawn="1">
            <p:ph type="title"/>
          </p:nvPr>
        </p:nvSpPr>
        <p:spPr>
          <a:xfrm>
            <a:off x="3960000" y="3881138"/>
            <a:ext cx="7249339" cy="830997"/>
          </a:xfrm>
        </p:spPr>
        <p:txBody>
          <a:bodyPr anchor="b">
            <a:spAutoFit/>
          </a:bodyPr>
          <a:lstStyle>
            <a:lvl1pPr>
              <a:defRPr sz="6000">
                <a:solidFill>
                  <a:schemeClr val="tx1"/>
                </a:solidFill>
              </a:defRPr>
            </a:lvl1pPr>
          </a:lstStyle>
          <a:p>
            <a:r>
              <a:rPr lang="de-DE"/>
              <a:t>Titelmasterformat durch Klicken bearbeiten</a:t>
            </a:r>
            <a:endParaRPr lang="de-DE" dirty="0"/>
          </a:p>
        </p:txBody>
      </p:sp>
      <p:sp>
        <p:nvSpPr>
          <p:cNvPr id="16" name="Textplatzhalter 2">
            <a:extLst>
              <a:ext uri="{FF2B5EF4-FFF2-40B4-BE49-F238E27FC236}">
                <a16:creationId xmlns:a16="http://schemas.microsoft.com/office/drawing/2014/main" id="{60111797-97A4-B11F-F9A7-E043825A5E41}"/>
              </a:ext>
            </a:extLst>
          </p:cNvPr>
          <p:cNvSpPr>
            <a:spLocks noGrp="1"/>
          </p:cNvSpPr>
          <p:nvPr userDrawn="1">
            <p:ph type="body" idx="1"/>
          </p:nvPr>
        </p:nvSpPr>
        <p:spPr>
          <a:xfrm>
            <a:off x="3960000" y="4725144"/>
            <a:ext cx="7249339" cy="144070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grpSp>
        <p:nvGrpSpPr>
          <p:cNvPr id="6" name="Gruppieren 5">
            <a:extLst>
              <a:ext uri="{FF2B5EF4-FFF2-40B4-BE49-F238E27FC236}">
                <a16:creationId xmlns:a16="http://schemas.microsoft.com/office/drawing/2014/main" id="{62E926B9-7862-85B0-6E3E-36963EE6C986}"/>
              </a:ext>
            </a:extLst>
          </p:cNvPr>
          <p:cNvGrpSpPr/>
          <p:nvPr userDrawn="1"/>
        </p:nvGrpSpPr>
        <p:grpSpPr>
          <a:xfrm>
            <a:off x="-117475" y="987425"/>
            <a:ext cx="12431713" cy="3806640"/>
            <a:chOff x="-117475" y="987425"/>
            <a:chExt cx="12431713" cy="3806640"/>
          </a:xfrm>
        </p:grpSpPr>
        <p:sp>
          <p:nvSpPr>
            <p:cNvPr id="11" name="Freeform 102">
              <a:extLst>
                <a:ext uri="{FF2B5EF4-FFF2-40B4-BE49-F238E27FC236}">
                  <a16:creationId xmlns:a16="http://schemas.microsoft.com/office/drawing/2014/main" id="{76CB0964-FA15-5F36-8B82-CA3AFB92411A}"/>
                </a:ext>
              </a:extLst>
            </p:cNvPr>
            <p:cNvSpPr>
              <a:spLocks/>
            </p:cNvSpPr>
            <p:nvPr/>
          </p:nvSpPr>
          <p:spPr bwMode="auto">
            <a:xfrm>
              <a:off x="-117475" y="987425"/>
              <a:ext cx="12431713" cy="2319585"/>
            </a:xfrm>
            <a:custGeom>
              <a:avLst/>
              <a:gdLst>
                <a:gd name="T0" fmla="*/ 0 w 51042"/>
                <a:gd name="T1" fmla="*/ 9525 h 24602"/>
                <a:gd name="T2" fmla="*/ 29627 w 51042"/>
                <a:gd name="T3" fmla="*/ 0 h 24602"/>
                <a:gd name="T4" fmla="*/ 51042 w 51042"/>
                <a:gd name="T5" fmla="*/ 4509 h 24602"/>
                <a:gd name="T6" fmla="*/ 51042 w 51042"/>
                <a:gd name="T7" fmla="*/ 24602 h 24602"/>
                <a:gd name="T8" fmla="*/ 0 w 51042"/>
                <a:gd name="T9" fmla="*/ 24602 h 24602"/>
                <a:gd name="T10" fmla="*/ 0 w 51042"/>
                <a:gd name="T11" fmla="*/ 9525 h 24602"/>
                <a:gd name="connsiteX0" fmla="*/ 0 w 51042"/>
                <a:gd name="connsiteY0" fmla="*/ 24602 h 24977"/>
                <a:gd name="connsiteX1" fmla="*/ 0 w 51042"/>
                <a:gd name="connsiteY1" fmla="*/ 9525 h 24977"/>
                <a:gd name="connsiteX2" fmla="*/ 29627 w 51042"/>
                <a:gd name="connsiteY2" fmla="*/ 0 h 24977"/>
                <a:gd name="connsiteX3" fmla="*/ 51042 w 51042"/>
                <a:gd name="connsiteY3" fmla="*/ 4509 h 24977"/>
                <a:gd name="connsiteX4" fmla="*/ 51042 w 51042"/>
                <a:gd name="connsiteY4" fmla="*/ 24602 h 24977"/>
                <a:gd name="connsiteX5" fmla="*/ 375 w 51042"/>
                <a:gd name="connsiteY5" fmla="*/ 24977 h 24977"/>
                <a:gd name="connsiteX0" fmla="*/ 0 w 51042"/>
                <a:gd name="connsiteY0" fmla="*/ 9525 h 24977"/>
                <a:gd name="connsiteX1" fmla="*/ 29627 w 51042"/>
                <a:gd name="connsiteY1" fmla="*/ 0 h 24977"/>
                <a:gd name="connsiteX2" fmla="*/ 51042 w 51042"/>
                <a:gd name="connsiteY2" fmla="*/ 4509 h 24977"/>
                <a:gd name="connsiteX3" fmla="*/ 51042 w 51042"/>
                <a:gd name="connsiteY3" fmla="*/ 24602 h 24977"/>
                <a:gd name="connsiteX4" fmla="*/ 375 w 51042"/>
                <a:gd name="connsiteY4" fmla="*/ 24977 h 24977"/>
                <a:gd name="connsiteX0" fmla="*/ 0 w 51042"/>
                <a:gd name="connsiteY0" fmla="*/ 9525 h 24602"/>
                <a:gd name="connsiteX1" fmla="*/ 29627 w 51042"/>
                <a:gd name="connsiteY1" fmla="*/ 0 h 24602"/>
                <a:gd name="connsiteX2" fmla="*/ 51042 w 51042"/>
                <a:gd name="connsiteY2" fmla="*/ 4509 h 24602"/>
                <a:gd name="connsiteX3" fmla="*/ 51042 w 51042"/>
                <a:gd name="connsiteY3" fmla="*/ 24602 h 24602"/>
                <a:gd name="connsiteX0" fmla="*/ 0 w 51042"/>
                <a:gd name="connsiteY0" fmla="*/ 9525 h 9525"/>
                <a:gd name="connsiteX1" fmla="*/ 29627 w 51042"/>
                <a:gd name="connsiteY1" fmla="*/ 0 h 9525"/>
                <a:gd name="connsiteX2" fmla="*/ 51042 w 51042"/>
                <a:gd name="connsiteY2" fmla="*/ 4509 h 9525"/>
              </a:gdLst>
              <a:ahLst/>
              <a:cxnLst>
                <a:cxn ang="0">
                  <a:pos x="connsiteX0" y="connsiteY0"/>
                </a:cxn>
                <a:cxn ang="0">
                  <a:pos x="connsiteX1" y="connsiteY1"/>
                </a:cxn>
                <a:cxn ang="0">
                  <a:pos x="connsiteX2" y="connsiteY2"/>
                </a:cxn>
              </a:cxnLst>
              <a:rect l="l" t="t" r="r" b="b"/>
              <a:pathLst>
                <a:path w="51042" h="9525">
                  <a:moveTo>
                    <a:pt x="0" y="9525"/>
                  </a:moveTo>
                  <a:cubicBezTo>
                    <a:pt x="7332" y="3672"/>
                    <a:pt x="17890" y="0"/>
                    <a:pt x="29627" y="0"/>
                  </a:cubicBezTo>
                  <a:cubicBezTo>
                    <a:pt x="37503" y="0"/>
                    <a:pt x="44849" y="1653"/>
                    <a:pt x="51042" y="4509"/>
                  </a:cubicBezTo>
                </a:path>
              </a:pathLst>
            </a:custGeom>
            <a:noFill/>
            <a:ln w="571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Freeform 103">
              <a:extLst>
                <a:ext uri="{FF2B5EF4-FFF2-40B4-BE49-F238E27FC236}">
                  <a16:creationId xmlns:a16="http://schemas.microsoft.com/office/drawing/2014/main" id="{9FEE2DFF-4692-6B7C-6047-A35EE19B0E02}"/>
                </a:ext>
              </a:extLst>
            </p:cNvPr>
            <p:cNvSpPr>
              <a:spLocks/>
            </p:cNvSpPr>
            <p:nvPr/>
          </p:nvSpPr>
          <p:spPr bwMode="auto">
            <a:xfrm>
              <a:off x="-117475" y="1255713"/>
              <a:ext cx="12431713" cy="3538352"/>
            </a:xfrm>
            <a:custGeom>
              <a:avLst/>
              <a:gdLst>
                <a:gd name="T0" fmla="*/ 0 w 51042"/>
                <a:gd name="T1" fmla="*/ 14527 h 23496"/>
                <a:gd name="T2" fmla="*/ 34752 w 51042"/>
                <a:gd name="T3" fmla="*/ 0 h 23496"/>
                <a:gd name="T4" fmla="*/ 51042 w 51042"/>
                <a:gd name="T5" fmla="*/ 2501 h 23496"/>
                <a:gd name="T6" fmla="*/ 51042 w 51042"/>
                <a:gd name="T7" fmla="*/ 23496 h 23496"/>
                <a:gd name="T8" fmla="*/ 0 w 51042"/>
                <a:gd name="T9" fmla="*/ 23496 h 23496"/>
                <a:gd name="T10" fmla="*/ 0 w 51042"/>
                <a:gd name="T11" fmla="*/ 14527 h 23496"/>
                <a:gd name="connsiteX0" fmla="*/ 0 w 51042"/>
                <a:gd name="connsiteY0" fmla="*/ 23496 h 23871"/>
                <a:gd name="connsiteX1" fmla="*/ 0 w 51042"/>
                <a:gd name="connsiteY1" fmla="*/ 14527 h 23871"/>
                <a:gd name="connsiteX2" fmla="*/ 34752 w 51042"/>
                <a:gd name="connsiteY2" fmla="*/ 0 h 23871"/>
                <a:gd name="connsiteX3" fmla="*/ 51042 w 51042"/>
                <a:gd name="connsiteY3" fmla="*/ 2501 h 23871"/>
                <a:gd name="connsiteX4" fmla="*/ 51042 w 51042"/>
                <a:gd name="connsiteY4" fmla="*/ 23496 h 23871"/>
                <a:gd name="connsiteX5" fmla="*/ 375 w 51042"/>
                <a:gd name="connsiteY5" fmla="*/ 23871 h 23871"/>
                <a:gd name="connsiteX0" fmla="*/ 0 w 51042"/>
                <a:gd name="connsiteY0" fmla="*/ 14527 h 23871"/>
                <a:gd name="connsiteX1" fmla="*/ 34752 w 51042"/>
                <a:gd name="connsiteY1" fmla="*/ 0 h 23871"/>
                <a:gd name="connsiteX2" fmla="*/ 51042 w 51042"/>
                <a:gd name="connsiteY2" fmla="*/ 2501 h 23871"/>
                <a:gd name="connsiteX3" fmla="*/ 51042 w 51042"/>
                <a:gd name="connsiteY3" fmla="*/ 23496 h 23871"/>
                <a:gd name="connsiteX4" fmla="*/ 375 w 51042"/>
                <a:gd name="connsiteY4" fmla="*/ 23871 h 23871"/>
                <a:gd name="connsiteX0" fmla="*/ 0 w 51042"/>
                <a:gd name="connsiteY0" fmla="*/ 14527 h 23496"/>
                <a:gd name="connsiteX1" fmla="*/ 34752 w 51042"/>
                <a:gd name="connsiteY1" fmla="*/ 0 h 23496"/>
                <a:gd name="connsiteX2" fmla="*/ 51042 w 51042"/>
                <a:gd name="connsiteY2" fmla="*/ 2501 h 23496"/>
                <a:gd name="connsiteX3" fmla="*/ 51042 w 51042"/>
                <a:gd name="connsiteY3" fmla="*/ 23496 h 23496"/>
                <a:gd name="connsiteX0" fmla="*/ 0 w 51042"/>
                <a:gd name="connsiteY0" fmla="*/ 14527 h 14527"/>
                <a:gd name="connsiteX1" fmla="*/ 34752 w 51042"/>
                <a:gd name="connsiteY1" fmla="*/ 0 h 14527"/>
                <a:gd name="connsiteX2" fmla="*/ 51042 w 51042"/>
                <a:gd name="connsiteY2" fmla="*/ 2501 h 14527"/>
              </a:gdLst>
              <a:ahLst/>
              <a:cxnLst>
                <a:cxn ang="0">
                  <a:pos x="connsiteX0" y="connsiteY0"/>
                </a:cxn>
                <a:cxn ang="0">
                  <a:pos x="connsiteX1" y="connsiteY1"/>
                </a:cxn>
                <a:cxn ang="0">
                  <a:pos x="connsiteX2" y="connsiteY2"/>
                </a:cxn>
              </a:cxnLst>
              <a:rect l="l" t="t" r="r" b="b"/>
              <a:pathLst>
                <a:path w="51042" h="14527">
                  <a:moveTo>
                    <a:pt x="0" y="14527"/>
                  </a:moveTo>
                  <a:cubicBezTo>
                    <a:pt x="6976" y="5838"/>
                    <a:pt x="19928" y="0"/>
                    <a:pt x="34752" y="0"/>
                  </a:cubicBezTo>
                  <a:cubicBezTo>
                    <a:pt x="40551" y="0"/>
                    <a:pt x="46062" y="893"/>
                    <a:pt x="51042" y="2501"/>
                  </a:cubicBezTo>
                </a:path>
              </a:pathLst>
            </a:custGeom>
            <a:noFill/>
            <a:ln w="571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pSp>
    </p:spTree>
    <p:extLst>
      <p:ext uri="{BB962C8B-B14F-4D97-AF65-F5344CB8AC3E}">
        <p14:creationId xmlns:p14="http://schemas.microsoft.com/office/powerpoint/2010/main" val="3179968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 Orang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5FBB63C-11D8-B89E-AE7C-D6C74AE13AB6}"/>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38AE00EC-2150-5F67-1DCF-DC5808C2DB3F}"/>
              </a:ext>
            </a:extLst>
          </p:cNvPr>
          <p:cNvPicPr>
            <a:picLocks noChangeAspect="1"/>
          </p:cNvPicPr>
          <p:nvPr userDrawn="1"/>
        </p:nvPicPr>
        <p:blipFill>
          <a:blip r:embed="rId2"/>
          <a:stretch>
            <a:fillRect/>
          </a:stretch>
        </p:blipFill>
        <p:spPr>
          <a:xfrm>
            <a:off x="610428" y="612000"/>
            <a:ext cx="2160000" cy="540000"/>
          </a:xfrm>
          <a:prstGeom prst="rect">
            <a:avLst/>
          </a:prstGeom>
        </p:spPr>
      </p:pic>
      <p:sp>
        <p:nvSpPr>
          <p:cNvPr id="17" name="Freeform 100">
            <a:extLst>
              <a:ext uri="{FF2B5EF4-FFF2-40B4-BE49-F238E27FC236}">
                <a16:creationId xmlns:a16="http://schemas.microsoft.com/office/drawing/2014/main" id="{AE4B5989-EB63-2010-05C4-41CEE1E05701}"/>
              </a:ext>
            </a:extLst>
          </p:cNvPr>
          <p:cNvSpPr>
            <a:spLocks/>
          </p:cNvSpPr>
          <p:nvPr userDrawn="1"/>
        </p:nvSpPr>
        <p:spPr bwMode="auto">
          <a:xfrm>
            <a:off x="192088" y="752233"/>
            <a:ext cx="12122150" cy="6226418"/>
          </a:xfrm>
          <a:custGeom>
            <a:avLst/>
            <a:gdLst>
              <a:gd name="T0" fmla="*/ 14 w 49771"/>
              <a:gd name="T1" fmla="*/ 25565 h 25565"/>
              <a:gd name="T2" fmla="*/ 0 w 49771"/>
              <a:gd name="T3" fmla="*/ 24856 h 25565"/>
              <a:gd name="T4" fmla="*/ 34150 w 49771"/>
              <a:gd name="T5" fmla="*/ 0 h 25565"/>
              <a:gd name="T6" fmla="*/ 49771 w 49771"/>
              <a:gd name="T7" fmla="*/ 2747 h 25565"/>
              <a:gd name="T8" fmla="*/ 49771 w 49771"/>
              <a:gd name="T9" fmla="*/ 25565 h 25565"/>
              <a:gd name="T10" fmla="*/ 14 w 49771"/>
              <a:gd name="T11" fmla="*/ 25565 h 25565"/>
              <a:gd name="connsiteX0" fmla="*/ 14 w 49771"/>
              <a:gd name="connsiteY0" fmla="*/ 25565 h 25565"/>
              <a:gd name="connsiteX1" fmla="*/ 0 w 49771"/>
              <a:gd name="connsiteY1" fmla="*/ 24856 h 25565"/>
              <a:gd name="connsiteX2" fmla="*/ 34150 w 49771"/>
              <a:gd name="connsiteY2" fmla="*/ 0 h 25565"/>
              <a:gd name="connsiteX3" fmla="*/ 49771 w 49771"/>
              <a:gd name="connsiteY3" fmla="*/ 2747 h 25565"/>
              <a:gd name="connsiteX4" fmla="*/ 49771 w 49771"/>
              <a:gd name="connsiteY4" fmla="*/ 25565 h 25565"/>
              <a:gd name="connsiteX5" fmla="*/ 14 w 49771"/>
              <a:gd name="connsiteY5" fmla="*/ 25565 h 25565"/>
              <a:gd name="connsiteX0" fmla="*/ 14 w 49771"/>
              <a:gd name="connsiteY0" fmla="*/ 26881 h 26881"/>
              <a:gd name="connsiteX1" fmla="*/ 0 w 49771"/>
              <a:gd name="connsiteY1" fmla="*/ 26172 h 26881"/>
              <a:gd name="connsiteX2" fmla="*/ 34150 w 49771"/>
              <a:gd name="connsiteY2" fmla="*/ 1316 h 26881"/>
              <a:gd name="connsiteX3" fmla="*/ 49539 w 49771"/>
              <a:gd name="connsiteY3" fmla="*/ 4218 h 26881"/>
              <a:gd name="connsiteX4" fmla="*/ 49771 w 49771"/>
              <a:gd name="connsiteY4" fmla="*/ 26881 h 26881"/>
              <a:gd name="connsiteX5" fmla="*/ 14 w 49771"/>
              <a:gd name="connsiteY5" fmla="*/ 26881 h 26881"/>
              <a:gd name="connsiteX0" fmla="*/ 14 w 49771"/>
              <a:gd name="connsiteY0" fmla="*/ 25566 h 25566"/>
              <a:gd name="connsiteX1" fmla="*/ 0 w 49771"/>
              <a:gd name="connsiteY1" fmla="*/ 24857 h 25566"/>
              <a:gd name="connsiteX2" fmla="*/ 34150 w 49771"/>
              <a:gd name="connsiteY2" fmla="*/ 1 h 25566"/>
              <a:gd name="connsiteX3" fmla="*/ 49539 w 49771"/>
              <a:gd name="connsiteY3" fmla="*/ 2903 h 25566"/>
              <a:gd name="connsiteX4" fmla="*/ 49771 w 49771"/>
              <a:gd name="connsiteY4" fmla="*/ 25566 h 25566"/>
              <a:gd name="connsiteX5" fmla="*/ 14 w 49771"/>
              <a:gd name="connsiteY5" fmla="*/ 25566 h 25566"/>
              <a:gd name="connsiteX0" fmla="*/ 14 w 49771"/>
              <a:gd name="connsiteY0" fmla="*/ 25566 h 25566"/>
              <a:gd name="connsiteX1" fmla="*/ 0 w 49771"/>
              <a:gd name="connsiteY1" fmla="*/ 24857 h 25566"/>
              <a:gd name="connsiteX2" fmla="*/ 34150 w 49771"/>
              <a:gd name="connsiteY2" fmla="*/ 1 h 25566"/>
              <a:gd name="connsiteX3" fmla="*/ 49539 w 49771"/>
              <a:gd name="connsiteY3" fmla="*/ 2903 h 25566"/>
              <a:gd name="connsiteX4" fmla="*/ 49771 w 49771"/>
              <a:gd name="connsiteY4" fmla="*/ 25566 h 25566"/>
              <a:gd name="connsiteX5" fmla="*/ 14 w 49771"/>
              <a:gd name="connsiteY5" fmla="*/ 25566 h 25566"/>
              <a:gd name="connsiteX0" fmla="*/ 14 w 49771"/>
              <a:gd name="connsiteY0" fmla="*/ 25566 h 25566"/>
              <a:gd name="connsiteX1" fmla="*/ 0 w 49771"/>
              <a:gd name="connsiteY1" fmla="*/ 24857 h 25566"/>
              <a:gd name="connsiteX2" fmla="*/ 34150 w 49771"/>
              <a:gd name="connsiteY2" fmla="*/ 1 h 25566"/>
              <a:gd name="connsiteX3" fmla="*/ 49539 w 49771"/>
              <a:gd name="connsiteY3" fmla="*/ 2903 h 25566"/>
              <a:gd name="connsiteX4" fmla="*/ 49771 w 49771"/>
              <a:gd name="connsiteY4" fmla="*/ 25566 h 25566"/>
              <a:gd name="connsiteX5" fmla="*/ 14 w 49771"/>
              <a:gd name="connsiteY5" fmla="*/ 25566 h 25566"/>
              <a:gd name="connsiteX0" fmla="*/ 14 w 49771"/>
              <a:gd name="connsiteY0" fmla="*/ 25566 h 25566"/>
              <a:gd name="connsiteX1" fmla="*/ 0 w 49771"/>
              <a:gd name="connsiteY1" fmla="*/ 24857 h 25566"/>
              <a:gd name="connsiteX2" fmla="*/ 34150 w 49771"/>
              <a:gd name="connsiteY2" fmla="*/ 1 h 25566"/>
              <a:gd name="connsiteX3" fmla="*/ 49539 w 49771"/>
              <a:gd name="connsiteY3" fmla="*/ 2903 h 25566"/>
              <a:gd name="connsiteX4" fmla="*/ 49771 w 49771"/>
              <a:gd name="connsiteY4" fmla="*/ 25566 h 25566"/>
              <a:gd name="connsiteX5" fmla="*/ 14 w 49771"/>
              <a:gd name="connsiteY5" fmla="*/ 25566 h 2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71" h="25566">
                <a:moveTo>
                  <a:pt x="14" y="25566"/>
                </a:moveTo>
                <a:cubicBezTo>
                  <a:pt x="5" y="25332"/>
                  <a:pt x="0" y="25095"/>
                  <a:pt x="0" y="24857"/>
                </a:cubicBezTo>
                <a:cubicBezTo>
                  <a:pt x="0" y="11130"/>
                  <a:pt x="15469" y="-9"/>
                  <a:pt x="34150" y="1"/>
                </a:cubicBezTo>
                <a:cubicBezTo>
                  <a:pt x="41555" y="5"/>
                  <a:pt x="44985" y="1379"/>
                  <a:pt x="49539" y="2903"/>
                </a:cubicBezTo>
                <a:cubicBezTo>
                  <a:pt x="49616" y="10457"/>
                  <a:pt x="49694" y="18012"/>
                  <a:pt x="49771" y="25566"/>
                </a:cubicBezTo>
                <a:lnTo>
                  <a:pt x="14" y="2556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 name="Datumsplatzhalter 1">
            <a:extLst>
              <a:ext uri="{FF2B5EF4-FFF2-40B4-BE49-F238E27FC236}">
                <a16:creationId xmlns:a16="http://schemas.microsoft.com/office/drawing/2014/main" id="{084AAEEB-9598-F561-0D0E-EB9639BB4D02}"/>
              </a:ext>
            </a:extLst>
          </p:cNvPr>
          <p:cNvSpPr>
            <a:spLocks noGrp="1"/>
          </p:cNvSpPr>
          <p:nvPr userDrawn="1">
            <p:ph type="dt" sz="half" idx="10"/>
          </p:nvPr>
        </p:nvSpPr>
        <p:spPr/>
        <p:txBody>
          <a:bodyPr/>
          <a:lstStyle>
            <a:lvl1pPr>
              <a:defRPr>
                <a:solidFill>
                  <a:srgbClr val="898989"/>
                </a:solidFill>
              </a:defRPr>
            </a:lvl1pPr>
          </a:lstStyle>
          <a:p>
            <a:fld id="{F52D355C-1030-D74B-AFA6-BB077CB6B57B}" type="datetimeFigureOut">
              <a:rPr lang="de-DE" smtClean="0"/>
              <a:pPr/>
              <a:t>26.10.2024</a:t>
            </a:fld>
            <a:endParaRPr lang="de-DE" dirty="0"/>
          </a:p>
        </p:txBody>
      </p:sp>
      <p:sp>
        <p:nvSpPr>
          <p:cNvPr id="3" name="Fußzeilenplatzhalter 2">
            <a:extLst>
              <a:ext uri="{FF2B5EF4-FFF2-40B4-BE49-F238E27FC236}">
                <a16:creationId xmlns:a16="http://schemas.microsoft.com/office/drawing/2014/main" id="{15F2C496-EC1F-7AC6-29B0-BD40E04DA23A}"/>
              </a:ext>
            </a:extLst>
          </p:cNvPr>
          <p:cNvSpPr>
            <a:spLocks noGrp="1"/>
          </p:cNvSpPr>
          <p:nvPr userDrawn="1">
            <p:ph type="ftr" sz="quarter" idx="11"/>
          </p:nvPr>
        </p:nvSpPr>
        <p:spPr/>
        <p:txBody>
          <a:bodyPr/>
          <a:lstStyle>
            <a:lvl1pPr>
              <a:defRPr>
                <a:solidFill>
                  <a:srgbClr val="898989"/>
                </a:solidFill>
              </a:defRPr>
            </a:lvl1pPr>
          </a:lstStyle>
          <a:p>
            <a:endParaRPr lang="de-DE" dirty="0"/>
          </a:p>
        </p:txBody>
      </p:sp>
      <p:sp>
        <p:nvSpPr>
          <p:cNvPr id="4" name="Foliennummernplatzhalter 3">
            <a:extLst>
              <a:ext uri="{FF2B5EF4-FFF2-40B4-BE49-F238E27FC236}">
                <a16:creationId xmlns:a16="http://schemas.microsoft.com/office/drawing/2014/main" id="{945B4244-94E4-1B63-3E7F-FCD4AD7FE351}"/>
              </a:ext>
            </a:extLst>
          </p:cNvPr>
          <p:cNvSpPr>
            <a:spLocks noGrp="1"/>
          </p:cNvSpPr>
          <p:nvPr userDrawn="1">
            <p:ph type="sldNum" sz="quarter" idx="12"/>
          </p:nvPr>
        </p:nvSpPr>
        <p:spPr/>
        <p:txBody>
          <a:bodyPr/>
          <a:lstStyle>
            <a:lvl1pPr>
              <a:defRPr>
                <a:solidFill>
                  <a:srgbClr val="898989"/>
                </a:solidFill>
              </a:defRPr>
            </a:lvl1pPr>
          </a:lstStyle>
          <a:p>
            <a:fld id="{89C3680C-6B95-F943-9695-6A150365395D}" type="slidenum">
              <a:rPr lang="de-DE" smtClean="0"/>
              <a:pPr/>
              <a:t>‹Nr.›</a:t>
            </a:fld>
            <a:endParaRPr lang="de-DE" dirty="0"/>
          </a:p>
        </p:txBody>
      </p:sp>
      <p:sp>
        <p:nvSpPr>
          <p:cNvPr id="15" name="Titel 1">
            <a:extLst>
              <a:ext uri="{FF2B5EF4-FFF2-40B4-BE49-F238E27FC236}">
                <a16:creationId xmlns:a16="http://schemas.microsoft.com/office/drawing/2014/main" id="{68288B28-B7DA-40C4-76DB-6A40EB5E647C}"/>
              </a:ext>
            </a:extLst>
          </p:cNvPr>
          <p:cNvSpPr>
            <a:spLocks noGrp="1"/>
          </p:cNvSpPr>
          <p:nvPr userDrawn="1">
            <p:ph type="title"/>
          </p:nvPr>
        </p:nvSpPr>
        <p:spPr>
          <a:xfrm>
            <a:off x="3960000" y="3881138"/>
            <a:ext cx="7249339" cy="830997"/>
          </a:xfrm>
        </p:spPr>
        <p:txBody>
          <a:bodyPr anchor="b">
            <a:spAutoFit/>
          </a:bodyPr>
          <a:lstStyle>
            <a:lvl1pPr>
              <a:defRPr sz="6000">
                <a:solidFill>
                  <a:schemeClr val="tx1"/>
                </a:solidFill>
              </a:defRPr>
            </a:lvl1pPr>
          </a:lstStyle>
          <a:p>
            <a:r>
              <a:rPr lang="de-DE"/>
              <a:t>Titelmasterformat durch Klicken bearbeiten</a:t>
            </a:r>
            <a:endParaRPr lang="de-DE" dirty="0"/>
          </a:p>
        </p:txBody>
      </p:sp>
      <p:sp>
        <p:nvSpPr>
          <p:cNvPr id="16" name="Textplatzhalter 2">
            <a:extLst>
              <a:ext uri="{FF2B5EF4-FFF2-40B4-BE49-F238E27FC236}">
                <a16:creationId xmlns:a16="http://schemas.microsoft.com/office/drawing/2014/main" id="{60111797-97A4-B11F-F9A7-E043825A5E41}"/>
              </a:ext>
            </a:extLst>
          </p:cNvPr>
          <p:cNvSpPr>
            <a:spLocks noGrp="1"/>
          </p:cNvSpPr>
          <p:nvPr userDrawn="1">
            <p:ph type="body" idx="1"/>
          </p:nvPr>
        </p:nvSpPr>
        <p:spPr>
          <a:xfrm>
            <a:off x="3960000" y="4725144"/>
            <a:ext cx="7249339" cy="144070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grpSp>
        <p:nvGrpSpPr>
          <p:cNvPr id="6" name="Gruppieren 5">
            <a:extLst>
              <a:ext uri="{FF2B5EF4-FFF2-40B4-BE49-F238E27FC236}">
                <a16:creationId xmlns:a16="http://schemas.microsoft.com/office/drawing/2014/main" id="{2642C87E-3C6E-0614-9A27-03FE5F86DA27}"/>
              </a:ext>
            </a:extLst>
          </p:cNvPr>
          <p:cNvGrpSpPr/>
          <p:nvPr userDrawn="1"/>
        </p:nvGrpSpPr>
        <p:grpSpPr>
          <a:xfrm>
            <a:off x="-117475" y="987425"/>
            <a:ext cx="12431713" cy="3806640"/>
            <a:chOff x="-117475" y="987425"/>
            <a:chExt cx="12431713" cy="3806640"/>
          </a:xfrm>
        </p:grpSpPr>
        <p:sp>
          <p:nvSpPr>
            <p:cNvPr id="11" name="Freeform 102">
              <a:extLst>
                <a:ext uri="{FF2B5EF4-FFF2-40B4-BE49-F238E27FC236}">
                  <a16:creationId xmlns:a16="http://schemas.microsoft.com/office/drawing/2014/main" id="{0DE55763-68CD-3C60-9474-AD7DD5E24F7D}"/>
                </a:ext>
              </a:extLst>
            </p:cNvPr>
            <p:cNvSpPr>
              <a:spLocks/>
            </p:cNvSpPr>
            <p:nvPr/>
          </p:nvSpPr>
          <p:spPr bwMode="auto">
            <a:xfrm>
              <a:off x="-117475" y="987425"/>
              <a:ext cx="12431713" cy="2319585"/>
            </a:xfrm>
            <a:custGeom>
              <a:avLst/>
              <a:gdLst>
                <a:gd name="T0" fmla="*/ 0 w 51042"/>
                <a:gd name="T1" fmla="*/ 9525 h 24602"/>
                <a:gd name="T2" fmla="*/ 29627 w 51042"/>
                <a:gd name="T3" fmla="*/ 0 h 24602"/>
                <a:gd name="T4" fmla="*/ 51042 w 51042"/>
                <a:gd name="T5" fmla="*/ 4509 h 24602"/>
                <a:gd name="T6" fmla="*/ 51042 w 51042"/>
                <a:gd name="T7" fmla="*/ 24602 h 24602"/>
                <a:gd name="T8" fmla="*/ 0 w 51042"/>
                <a:gd name="T9" fmla="*/ 24602 h 24602"/>
                <a:gd name="T10" fmla="*/ 0 w 51042"/>
                <a:gd name="T11" fmla="*/ 9525 h 24602"/>
                <a:gd name="connsiteX0" fmla="*/ 0 w 51042"/>
                <a:gd name="connsiteY0" fmla="*/ 24602 h 24977"/>
                <a:gd name="connsiteX1" fmla="*/ 0 w 51042"/>
                <a:gd name="connsiteY1" fmla="*/ 9525 h 24977"/>
                <a:gd name="connsiteX2" fmla="*/ 29627 w 51042"/>
                <a:gd name="connsiteY2" fmla="*/ 0 h 24977"/>
                <a:gd name="connsiteX3" fmla="*/ 51042 w 51042"/>
                <a:gd name="connsiteY3" fmla="*/ 4509 h 24977"/>
                <a:gd name="connsiteX4" fmla="*/ 51042 w 51042"/>
                <a:gd name="connsiteY4" fmla="*/ 24602 h 24977"/>
                <a:gd name="connsiteX5" fmla="*/ 375 w 51042"/>
                <a:gd name="connsiteY5" fmla="*/ 24977 h 24977"/>
                <a:gd name="connsiteX0" fmla="*/ 0 w 51042"/>
                <a:gd name="connsiteY0" fmla="*/ 9525 h 24977"/>
                <a:gd name="connsiteX1" fmla="*/ 29627 w 51042"/>
                <a:gd name="connsiteY1" fmla="*/ 0 h 24977"/>
                <a:gd name="connsiteX2" fmla="*/ 51042 w 51042"/>
                <a:gd name="connsiteY2" fmla="*/ 4509 h 24977"/>
                <a:gd name="connsiteX3" fmla="*/ 51042 w 51042"/>
                <a:gd name="connsiteY3" fmla="*/ 24602 h 24977"/>
                <a:gd name="connsiteX4" fmla="*/ 375 w 51042"/>
                <a:gd name="connsiteY4" fmla="*/ 24977 h 24977"/>
                <a:gd name="connsiteX0" fmla="*/ 0 w 51042"/>
                <a:gd name="connsiteY0" fmla="*/ 9525 h 24602"/>
                <a:gd name="connsiteX1" fmla="*/ 29627 w 51042"/>
                <a:gd name="connsiteY1" fmla="*/ 0 h 24602"/>
                <a:gd name="connsiteX2" fmla="*/ 51042 w 51042"/>
                <a:gd name="connsiteY2" fmla="*/ 4509 h 24602"/>
                <a:gd name="connsiteX3" fmla="*/ 51042 w 51042"/>
                <a:gd name="connsiteY3" fmla="*/ 24602 h 24602"/>
                <a:gd name="connsiteX0" fmla="*/ 0 w 51042"/>
                <a:gd name="connsiteY0" fmla="*/ 9525 h 9525"/>
                <a:gd name="connsiteX1" fmla="*/ 29627 w 51042"/>
                <a:gd name="connsiteY1" fmla="*/ 0 h 9525"/>
                <a:gd name="connsiteX2" fmla="*/ 51042 w 51042"/>
                <a:gd name="connsiteY2" fmla="*/ 4509 h 9525"/>
              </a:gdLst>
              <a:ahLst/>
              <a:cxnLst>
                <a:cxn ang="0">
                  <a:pos x="connsiteX0" y="connsiteY0"/>
                </a:cxn>
                <a:cxn ang="0">
                  <a:pos x="connsiteX1" y="connsiteY1"/>
                </a:cxn>
                <a:cxn ang="0">
                  <a:pos x="connsiteX2" y="connsiteY2"/>
                </a:cxn>
              </a:cxnLst>
              <a:rect l="l" t="t" r="r" b="b"/>
              <a:pathLst>
                <a:path w="51042" h="9525">
                  <a:moveTo>
                    <a:pt x="0" y="9525"/>
                  </a:moveTo>
                  <a:cubicBezTo>
                    <a:pt x="7332" y="3672"/>
                    <a:pt x="17890" y="0"/>
                    <a:pt x="29627" y="0"/>
                  </a:cubicBezTo>
                  <a:cubicBezTo>
                    <a:pt x="37503" y="0"/>
                    <a:pt x="44849" y="1653"/>
                    <a:pt x="51042" y="4509"/>
                  </a:cubicBezTo>
                </a:path>
              </a:pathLst>
            </a:custGeom>
            <a:noFill/>
            <a:ln w="571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Freeform 103">
              <a:extLst>
                <a:ext uri="{FF2B5EF4-FFF2-40B4-BE49-F238E27FC236}">
                  <a16:creationId xmlns:a16="http://schemas.microsoft.com/office/drawing/2014/main" id="{54E1B3AE-49AC-E701-249A-EA6EAB8F6579}"/>
                </a:ext>
              </a:extLst>
            </p:cNvPr>
            <p:cNvSpPr>
              <a:spLocks/>
            </p:cNvSpPr>
            <p:nvPr/>
          </p:nvSpPr>
          <p:spPr bwMode="auto">
            <a:xfrm>
              <a:off x="-117475" y="1255713"/>
              <a:ext cx="12431713" cy="3538352"/>
            </a:xfrm>
            <a:custGeom>
              <a:avLst/>
              <a:gdLst>
                <a:gd name="T0" fmla="*/ 0 w 51042"/>
                <a:gd name="T1" fmla="*/ 14527 h 23496"/>
                <a:gd name="T2" fmla="*/ 34752 w 51042"/>
                <a:gd name="T3" fmla="*/ 0 h 23496"/>
                <a:gd name="T4" fmla="*/ 51042 w 51042"/>
                <a:gd name="T5" fmla="*/ 2501 h 23496"/>
                <a:gd name="T6" fmla="*/ 51042 w 51042"/>
                <a:gd name="T7" fmla="*/ 23496 h 23496"/>
                <a:gd name="T8" fmla="*/ 0 w 51042"/>
                <a:gd name="T9" fmla="*/ 23496 h 23496"/>
                <a:gd name="T10" fmla="*/ 0 w 51042"/>
                <a:gd name="T11" fmla="*/ 14527 h 23496"/>
                <a:gd name="connsiteX0" fmla="*/ 0 w 51042"/>
                <a:gd name="connsiteY0" fmla="*/ 23496 h 23871"/>
                <a:gd name="connsiteX1" fmla="*/ 0 w 51042"/>
                <a:gd name="connsiteY1" fmla="*/ 14527 h 23871"/>
                <a:gd name="connsiteX2" fmla="*/ 34752 w 51042"/>
                <a:gd name="connsiteY2" fmla="*/ 0 h 23871"/>
                <a:gd name="connsiteX3" fmla="*/ 51042 w 51042"/>
                <a:gd name="connsiteY3" fmla="*/ 2501 h 23871"/>
                <a:gd name="connsiteX4" fmla="*/ 51042 w 51042"/>
                <a:gd name="connsiteY4" fmla="*/ 23496 h 23871"/>
                <a:gd name="connsiteX5" fmla="*/ 375 w 51042"/>
                <a:gd name="connsiteY5" fmla="*/ 23871 h 23871"/>
                <a:gd name="connsiteX0" fmla="*/ 0 w 51042"/>
                <a:gd name="connsiteY0" fmla="*/ 14527 h 23871"/>
                <a:gd name="connsiteX1" fmla="*/ 34752 w 51042"/>
                <a:gd name="connsiteY1" fmla="*/ 0 h 23871"/>
                <a:gd name="connsiteX2" fmla="*/ 51042 w 51042"/>
                <a:gd name="connsiteY2" fmla="*/ 2501 h 23871"/>
                <a:gd name="connsiteX3" fmla="*/ 51042 w 51042"/>
                <a:gd name="connsiteY3" fmla="*/ 23496 h 23871"/>
                <a:gd name="connsiteX4" fmla="*/ 375 w 51042"/>
                <a:gd name="connsiteY4" fmla="*/ 23871 h 23871"/>
                <a:gd name="connsiteX0" fmla="*/ 0 w 51042"/>
                <a:gd name="connsiteY0" fmla="*/ 14527 h 23496"/>
                <a:gd name="connsiteX1" fmla="*/ 34752 w 51042"/>
                <a:gd name="connsiteY1" fmla="*/ 0 h 23496"/>
                <a:gd name="connsiteX2" fmla="*/ 51042 w 51042"/>
                <a:gd name="connsiteY2" fmla="*/ 2501 h 23496"/>
                <a:gd name="connsiteX3" fmla="*/ 51042 w 51042"/>
                <a:gd name="connsiteY3" fmla="*/ 23496 h 23496"/>
                <a:gd name="connsiteX0" fmla="*/ 0 w 51042"/>
                <a:gd name="connsiteY0" fmla="*/ 14527 h 14527"/>
                <a:gd name="connsiteX1" fmla="*/ 34752 w 51042"/>
                <a:gd name="connsiteY1" fmla="*/ 0 h 14527"/>
                <a:gd name="connsiteX2" fmla="*/ 51042 w 51042"/>
                <a:gd name="connsiteY2" fmla="*/ 2501 h 14527"/>
              </a:gdLst>
              <a:ahLst/>
              <a:cxnLst>
                <a:cxn ang="0">
                  <a:pos x="connsiteX0" y="connsiteY0"/>
                </a:cxn>
                <a:cxn ang="0">
                  <a:pos x="connsiteX1" y="connsiteY1"/>
                </a:cxn>
                <a:cxn ang="0">
                  <a:pos x="connsiteX2" y="connsiteY2"/>
                </a:cxn>
              </a:cxnLst>
              <a:rect l="l" t="t" r="r" b="b"/>
              <a:pathLst>
                <a:path w="51042" h="14527">
                  <a:moveTo>
                    <a:pt x="0" y="14527"/>
                  </a:moveTo>
                  <a:cubicBezTo>
                    <a:pt x="6976" y="5838"/>
                    <a:pt x="19928" y="0"/>
                    <a:pt x="34752" y="0"/>
                  </a:cubicBezTo>
                  <a:cubicBezTo>
                    <a:pt x="40551" y="0"/>
                    <a:pt x="46062" y="893"/>
                    <a:pt x="51042" y="2501"/>
                  </a:cubicBezTo>
                </a:path>
              </a:pathLst>
            </a:custGeom>
            <a:noFill/>
            <a:ln w="571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pSp>
    </p:spTree>
    <p:extLst>
      <p:ext uri="{BB962C8B-B14F-4D97-AF65-F5344CB8AC3E}">
        <p14:creationId xmlns:p14="http://schemas.microsoft.com/office/powerpoint/2010/main" val="2734564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1EFCAB-6647-914A-EE25-193204B04950}"/>
              </a:ext>
            </a:extLst>
          </p:cNvPr>
          <p:cNvSpPr>
            <a:spLocks noGrp="1"/>
          </p:cNvSpPr>
          <p:nvPr>
            <p:ph type="title"/>
          </p:nvPr>
        </p:nvSpPr>
        <p:spPr/>
        <p:txBody>
          <a:bodyPr/>
          <a:lstStyle/>
          <a:p>
            <a:r>
              <a:rPr lang="de-DE"/>
              <a:t>Titelmasterformat durch Klicken bearbeiten</a:t>
            </a:r>
            <a:endParaRPr lang="de-DE" dirty="0"/>
          </a:p>
        </p:txBody>
      </p:sp>
      <p:sp>
        <p:nvSpPr>
          <p:cNvPr id="3" name="Inhaltsplatzhalter 2">
            <a:extLst>
              <a:ext uri="{FF2B5EF4-FFF2-40B4-BE49-F238E27FC236}">
                <a16:creationId xmlns:a16="http://schemas.microsoft.com/office/drawing/2014/main" id="{7FE81B0B-E7AB-F3E1-D0BC-DC1FB16F3BCC}"/>
              </a:ext>
            </a:extLst>
          </p:cNvPr>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CF2315CA-5379-92B0-8B71-E9811C5A2304}"/>
              </a:ext>
            </a:extLst>
          </p:cNvPr>
          <p:cNvSpPr>
            <a:spLocks noGrp="1"/>
          </p:cNvSpPr>
          <p:nvPr>
            <p:ph type="dt" sz="half" idx="10"/>
          </p:nvPr>
        </p:nvSpPr>
        <p:spPr/>
        <p:txBody>
          <a:bodyPr/>
          <a:lstStyle/>
          <a:p>
            <a:fld id="{F52D355C-1030-D74B-AFA6-BB077CB6B57B}" type="datetimeFigureOut">
              <a:rPr lang="de-DE" smtClean="0"/>
              <a:t>26.10.2024</a:t>
            </a:fld>
            <a:endParaRPr lang="de-DE" dirty="0"/>
          </a:p>
        </p:txBody>
      </p:sp>
      <p:sp>
        <p:nvSpPr>
          <p:cNvPr id="5" name="Fußzeilenplatzhalter 4">
            <a:extLst>
              <a:ext uri="{FF2B5EF4-FFF2-40B4-BE49-F238E27FC236}">
                <a16:creationId xmlns:a16="http://schemas.microsoft.com/office/drawing/2014/main" id="{6558A45D-7FC1-0FA1-22D5-694852CD940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0732868-F67E-6C72-7FCD-5A053531413E}"/>
              </a:ext>
            </a:extLst>
          </p:cNvPr>
          <p:cNvSpPr>
            <a:spLocks noGrp="1"/>
          </p:cNvSpPr>
          <p:nvPr>
            <p:ph type="sldNum" sz="quarter" idx="12"/>
          </p:nvPr>
        </p:nvSpPr>
        <p:spPr/>
        <p:txBody>
          <a:bodyPr/>
          <a:lstStyle/>
          <a:p>
            <a:fld id="{89C3680C-6B95-F943-9695-6A150365395D}" type="slidenum">
              <a:rPr lang="de-DE" smtClean="0"/>
              <a:t>‹Nr.›</a:t>
            </a:fld>
            <a:endParaRPr lang="de-DE"/>
          </a:p>
        </p:txBody>
      </p:sp>
    </p:spTree>
    <p:extLst>
      <p:ext uri="{BB962C8B-B14F-4D97-AF65-F5344CB8AC3E}">
        <p14:creationId xmlns:p14="http://schemas.microsoft.com/office/powerpoint/2010/main" val="1547267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FFFFDA-8B1E-5F0F-E612-299C3F98C27C}"/>
              </a:ext>
            </a:extLst>
          </p:cNvPr>
          <p:cNvSpPr>
            <a:spLocks noGrp="1"/>
          </p:cNvSpPr>
          <p:nvPr>
            <p:ph type="title"/>
          </p:nvPr>
        </p:nvSpPr>
        <p:spPr>
          <a:xfrm>
            <a:off x="1487488" y="1341437"/>
            <a:ext cx="9726355" cy="1362005"/>
          </a:xfrm>
        </p:spPr>
        <p:txBody>
          <a:bodyPr/>
          <a:lstStyle/>
          <a:p>
            <a:r>
              <a:rPr lang="de-DE"/>
              <a:t>Titelmasterformat durch Klicken bearbeiten</a:t>
            </a:r>
            <a:endParaRPr lang="de-DE" dirty="0"/>
          </a:p>
        </p:txBody>
      </p:sp>
      <p:sp>
        <p:nvSpPr>
          <p:cNvPr id="3" name="Inhaltsplatzhalter 2">
            <a:extLst>
              <a:ext uri="{FF2B5EF4-FFF2-40B4-BE49-F238E27FC236}">
                <a16:creationId xmlns:a16="http://schemas.microsoft.com/office/drawing/2014/main" id="{CC4281A3-9D7D-926C-7516-7CC5229F6FE4}"/>
              </a:ext>
            </a:extLst>
          </p:cNvPr>
          <p:cNvSpPr>
            <a:spLocks noGrp="1"/>
          </p:cNvSpPr>
          <p:nvPr>
            <p:ph sz="half" idx="1"/>
          </p:nvPr>
        </p:nvSpPr>
        <p:spPr>
          <a:xfrm>
            <a:off x="1487488" y="2703442"/>
            <a:ext cx="4608512" cy="346240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a:extLst>
              <a:ext uri="{FF2B5EF4-FFF2-40B4-BE49-F238E27FC236}">
                <a16:creationId xmlns:a16="http://schemas.microsoft.com/office/drawing/2014/main" id="{4D4E24CB-459D-6D9C-D324-92A6681E66A7}"/>
              </a:ext>
            </a:extLst>
          </p:cNvPr>
          <p:cNvSpPr>
            <a:spLocks noGrp="1"/>
          </p:cNvSpPr>
          <p:nvPr>
            <p:ph sz="half" idx="2"/>
          </p:nvPr>
        </p:nvSpPr>
        <p:spPr>
          <a:xfrm>
            <a:off x="6599882" y="2703867"/>
            <a:ext cx="4608000" cy="346240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a:extLst>
              <a:ext uri="{FF2B5EF4-FFF2-40B4-BE49-F238E27FC236}">
                <a16:creationId xmlns:a16="http://schemas.microsoft.com/office/drawing/2014/main" id="{86E38EB5-5E45-B18D-8C16-84004D604635}"/>
              </a:ext>
            </a:extLst>
          </p:cNvPr>
          <p:cNvSpPr>
            <a:spLocks noGrp="1"/>
          </p:cNvSpPr>
          <p:nvPr>
            <p:ph type="dt" sz="half" idx="10"/>
          </p:nvPr>
        </p:nvSpPr>
        <p:spPr/>
        <p:txBody>
          <a:bodyPr/>
          <a:lstStyle/>
          <a:p>
            <a:fld id="{F52D355C-1030-D74B-AFA6-BB077CB6B57B}" type="datetimeFigureOut">
              <a:rPr lang="de-DE" smtClean="0"/>
              <a:t>26.10.2024</a:t>
            </a:fld>
            <a:endParaRPr lang="de-DE"/>
          </a:p>
        </p:txBody>
      </p:sp>
      <p:sp>
        <p:nvSpPr>
          <p:cNvPr id="6" name="Fußzeilenplatzhalter 5">
            <a:extLst>
              <a:ext uri="{FF2B5EF4-FFF2-40B4-BE49-F238E27FC236}">
                <a16:creationId xmlns:a16="http://schemas.microsoft.com/office/drawing/2014/main" id="{D8772596-0F7E-F428-4944-62C3C575CD4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C617794-BDB4-F1C2-A444-FC4EC0283F7A}"/>
              </a:ext>
            </a:extLst>
          </p:cNvPr>
          <p:cNvSpPr>
            <a:spLocks noGrp="1"/>
          </p:cNvSpPr>
          <p:nvPr>
            <p:ph type="sldNum" sz="quarter" idx="12"/>
          </p:nvPr>
        </p:nvSpPr>
        <p:spPr/>
        <p:txBody>
          <a:bodyPr/>
          <a:lstStyle/>
          <a:p>
            <a:fld id="{89C3680C-6B95-F943-9695-6A150365395D}" type="slidenum">
              <a:rPr lang="de-DE" smtClean="0"/>
              <a:t>‹Nr.›</a:t>
            </a:fld>
            <a:endParaRPr lang="de-DE"/>
          </a:p>
        </p:txBody>
      </p:sp>
    </p:spTree>
    <p:extLst>
      <p:ext uri="{BB962C8B-B14F-4D97-AF65-F5344CB8AC3E}">
        <p14:creationId xmlns:p14="http://schemas.microsoft.com/office/powerpoint/2010/main" val="37393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D75CE2-9575-0E45-A888-53C378D4E964}"/>
              </a:ext>
            </a:extLst>
          </p:cNvPr>
          <p:cNvSpPr>
            <a:spLocks noGrp="1"/>
          </p:cNvSpPr>
          <p:nvPr>
            <p:ph type="title"/>
          </p:nvPr>
        </p:nvSpPr>
        <p:spPr>
          <a:xfrm>
            <a:off x="1487488" y="1341437"/>
            <a:ext cx="9726512" cy="1362161"/>
          </a:xfrm>
        </p:spPr>
        <p:txBody>
          <a:bodyPr/>
          <a:lstStyle/>
          <a:p>
            <a:r>
              <a:rPr lang="de-DE"/>
              <a:t>Titelmasterformat durch Klicken bearbeiten</a:t>
            </a:r>
            <a:endParaRPr lang="de-DE" dirty="0"/>
          </a:p>
        </p:txBody>
      </p:sp>
      <p:sp>
        <p:nvSpPr>
          <p:cNvPr id="3" name="Textplatzhalter 2">
            <a:extLst>
              <a:ext uri="{FF2B5EF4-FFF2-40B4-BE49-F238E27FC236}">
                <a16:creationId xmlns:a16="http://schemas.microsoft.com/office/drawing/2014/main" id="{801D0A7C-42E0-50BD-1CDA-445764B5E9CB}"/>
              </a:ext>
            </a:extLst>
          </p:cNvPr>
          <p:cNvSpPr>
            <a:spLocks noGrp="1"/>
          </p:cNvSpPr>
          <p:nvPr>
            <p:ph type="body" idx="1"/>
          </p:nvPr>
        </p:nvSpPr>
        <p:spPr>
          <a:xfrm>
            <a:off x="1487488" y="2703600"/>
            <a:ext cx="4607312"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a:extLst>
              <a:ext uri="{FF2B5EF4-FFF2-40B4-BE49-F238E27FC236}">
                <a16:creationId xmlns:a16="http://schemas.microsoft.com/office/drawing/2014/main" id="{8080484F-EAD1-8863-DF2C-EE51EE6DF18B}"/>
              </a:ext>
            </a:extLst>
          </p:cNvPr>
          <p:cNvSpPr>
            <a:spLocks noGrp="1"/>
          </p:cNvSpPr>
          <p:nvPr>
            <p:ph sz="half" idx="2"/>
          </p:nvPr>
        </p:nvSpPr>
        <p:spPr>
          <a:xfrm>
            <a:off x="1487488" y="3527511"/>
            <a:ext cx="4607312" cy="2662151"/>
          </a:xfrm>
        </p:spPr>
        <p:txBody>
          <a:bodyPr/>
          <a:lstStyle>
            <a:lvl1pPr>
              <a:defRPr sz="2400"/>
            </a:lvl1pPr>
            <a:lvl2pPr>
              <a:defRPr sz="2400"/>
            </a:lvl2pPr>
            <a:lvl3pPr>
              <a:defRPr sz="2000"/>
            </a:lvl3pPr>
            <a:lvl4pPr>
              <a:defRPr sz="1600"/>
            </a:lvl4pPr>
            <a:lvl5pPr>
              <a:defRPr sz="12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a:extLst>
              <a:ext uri="{FF2B5EF4-FFF2-40B4-BE49-F238E27FC236}">
                <a16:creationId xmlns:a16="http://schemas.microsoft.com/office/drawing/2014/main" id="{B6140720-5E29-1704-1ACF-7B0E66FA6FEB}"/>
              </a:ext>
            </a:extLst>
          </p:cNvPr>
          <p:cNvSpPr>
            <a:spLocks noGrp="1"/>
          </p:cNvSpPr>
          <p:nvPr>
            <p:ph type="body" sz="quarter" idx="3"/>
          </p:nvPr>
        </p:nvSpPr>
        <p:spPr>
          <a:xfrm>
            <a:off x="6600824" y="2703600"/>
            <a:ext cx="4613175"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7" name="Datumsplatzhalter 6">
            <a:extLst>
              <a:ext uri="{FF2B5EF4-FFF2-40B4-BE49-F238E27FC236}">
                <a16:creationId xmlns:a16="http://schemas.microsoft.com/office/drawing/2014/main" id="{05673C8A-675C-AADC-EECB-2B3882EBB39B}"/>
              </a:ext>
            </a:extLst>
          </p:cNvPr>
          <p:cNvSpPr>
            <a:spLocks noGrp="1"/>
          </p:cNvSpPr>
          <p:nvPr>
            <p:ph type="dt" sz="half" idx="10"/>
          </p:nvPr>
        </p:nvSpPr>
        <p:spPr/>
        <p:txBody>
          <a:bodyPr/>
          <a:lstStyle/>
          <a:p>
            <a:fld id="{F52D355C-1030-D74B-AFA6-BB077CB6B57B}" type="datetimeFigureOut">
              <a:rPr lang="de-DE" smtClean="0"/>
              <a:t>26.10.2024</a:t>
            </a:fld>
            <a:endParaRPr lang="de-DE"/>
          </a:p>
        </p:txBody>
      </p:sp>
      <p:sp>
        <p:nvSpPr>
          <p:cNvPr id="8" name="Fußzeilenplatzhalter 7">
            <a:extLst>
              <a:ext uri="{FF2B5EF4-FFF2-40B4-BE49-F238E27FC236}">
                <a16:creationId xmlns:a16="http://schemas.microsoft.com/office/drawing/2014/main" id="{B9A48942-03F8-FB16-AC96-AEE39F191C4C}"/>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0EF0649C-ABAE-A404-ECE7-9A6FA5765248}"/>
              </a:ext>
            </a:extLst>
          </p:cNvPr>
          <p:cNvSpPr>
            <a:spLocks noGrp="1"/>
          </p:cNvSpPr>
          <p:nvPr>
            <p:ph type="sldNum" sz="quarter" idx="12"/>
          </p:nvPr>
        </p:nvSpPr>
        <p:spPr/>
        <p:txBody>
          <a:bodyPr/>
          <a:lstStyle/>
          <a:p>
            <a:fld id="{89C3680C-6B95-F943-9695-6A150365395D}" type="slidenum">
              <a:rPr lang="de-DE" smtClean="0"/>
              <a:t>‹Nr.›</a:t>
            </a:fld>
            <a:endParaRPr lang="de-DE"/>
          </a:p>
        </p:txBody>
      </p:sp>
      <p:sp>
        <p:nvSpPr>
          <p:cNvPr id="10" name="Inhaltsplatzhalter 3">
            <a:extLst>
              <a:ext uri="{FF2B5EF4-FFF2-40B4-BE49-F238E27FC236}">
                <a16:creationId xmlns:a16="http://schemas.microsoft.com/office/drawing/2014/main" id="{5F54BF9A-CDBD-04E5-9231-D9CCAE6F1653}"/>
              </a:ext>
            </a:extLst>
          </p:cNvPr>
          <p:cNvSpPr>
            <a:spLocks noGrp="1"/>
          </p:cNvSpPr>
          <p:nvPr>
            <p:ph sz="half" idx="13"/>
          </p:nvPr>
        </p:nvSpPr>
        <p:spPr>
          <a:xfrm>
            <a:off x="6600824" y="3527511"/>
            <a:ext cx="4613175" cy="2662151"/>
          </a:xfrm>
        </p:spPr>
        <p:txBody>
          <a:bodyPr/>
          <a:lstStyle>
            <a:lvl1pPr>
              <a:defRPr sz="2400"/>
            </a:lvl1pPr>
            <a:lvl2pPr>
              <a:defRPr sz="2400"/>
            </a:lvl2pPr>
            <a:lvl3pPr>
              <a:defRPr sz="2000"/>
            </a:lvl3pPr>
            <a:lvl4pPr>
              <a:defRPr sz="1600"/>
            </a:lvl4pPr>
            <a:lvl5pPr>
              <a:defRPr sz="12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26879051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mit Element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DF8E52-EB60-352B-3A37-615F0F1E5A44}"/>
              </a:ext>
            </a:extLst>
          </p:cNvPr>
          <p:cNvSpPr>
            <a:spLocks noGrp="1"/>
          </p:cNvSpPr>
          <p:nvPr>
            <p:ph type="title"/>
          </p:nvPr>
        </p:nvSpPr>
        <p:spPr>
          <a:xfrm>
            <a:off x="1487488" y="1341438"/>
            <a:ext cx="4607310" cy="1362162"/>
          </a:xfrm>
        </p:spPr>
        <p:txBody>
          <a:bodyPr anchor="ctr"/>
          <a:lstStyle>
            <a:lvl1pPr>
              <a:defRPr sz="3200"/>
            </a:lvl1pPr>
          </a:lstStyle>
          <a:p>
            <a:r>
              <a:rPr lang="de-DE"/>
              <a:t>Titelmasterformat durch Klicken bearbeiten</a:t>
            </a:r>
            <a:endParaRPr lang="de-DE" dirty="0"/>
          </a:p>
        </p:txBody>
      </p:sp>
      <p:sp>
        <p:nvSpPr>
          <p:cNvPr id="4" name="Textplatzhalter 3">
            <a:extLst>
              <a:ext uri="{FF2B5EF4-FFF2-40B4-BE49-F238E27FC236}">
                <a16:creationId xmlns:a16="http://schemas.microsoft.com/office/drawing/2014/main" id="{09870449-ABBE-70D8-B26E-D0465244C39D}"/>
              </a:ext>
            </a:extLst>
          </p:cNvPr>
          <p:cNvSpPr>
            <a:spLocks noGrp="1"/>
          </p:cNvSpPr>
          <p:nvPr>
            <p:ph type="body" sz="half" idx="2"/>
          </p:nvPr>
        </p:nvSpPr>
        <p:spPr>
          <a:xfrm>
            <a:off x="1487487" y="2703600"/>
            <a:ext cx="4607311" cy="34622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a:extLst>
              <a:ext uri="{FF2B5EF4-FFF2-40B4-BE49-F238E27FC236}">
                <a16:creationId xmlns:a16="http://schemas.microsoft.com/office/drawing/2014/main" id="{3FD29CE1-AADC-829E-2762-9F50B72D732D}"/>
              </a:ext>
            </a:extLst>
          </p:cNvPr>
          <p:cNvSpPr>
            <a:spLocks noGrp="1"/>
          </p:cNvSpPr>
          <p:nvPr>
            <p:ph type="dt" sz="half" idx="10"/>
          </p:nvPr>
        </p:nvSpPr>
        <p:spPr/>
        <p:txBody>
          <a:bodyPr/>
          <a:lstStyle/>
          <a:p>
            <a:fld id="{F52D355C-1030-D74B-AFA6-BB077CB6B57B}" type="datetimeFigureOut">
              <a:rPr lang="de-DE" smtClean="0"/>
              <a:t>26.10.2024</a:t>
            </a:fld>
            <a:endParaRPr lang="de-DE"/>
          </a:p>
        </p:txBody>
      </p:sp>
      <p:sp>
        <p:nvSpPr>
          <p:cNvPr id="6" name="Fußzeilenplatzhalter 5">
            <a:extLst>
              <a:ext uri="{FF2B5EF4-FFF2-40B4-BE49-F238E27FC236}">
                <a16:creationId xmlns:a16="http://schemas.microsoft.com/office/drawing/2014/main" id="{00572D1C-3178-FDCE-58F6-F6E0ED80E31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C77310B-4FB8-7AC6-D65E-1E51D3BA9A4E}"/>
              </a:ext>
            </a:extLst>
          </p:cNvPr>
          <p:cNvSpPr>
            <a:spLocks noGrp="1"/>
          </p:cNvSpPr>
          <p:nvPr>
            <p:ph type="sldNum" sz="quarter" idx="12"/>
          </p:nvPr>
        </p:nvSpPr>
        <p:spPr/>
        <p:txBody>
          <a:bodyPr/>
          <a:lstStyle/>
          <a:p>
            <a:fld id="{89C3680C-6B95-F943-9695-6A150365395D}" type="slidenum">
              <a:rPr lang="de-DE" smtClean="0"/>
              <a:t>‹Nr.›</a:t>
            </a:fld>
            <a:endParaRPr lang="de-DE"/>
          </a:p>
        </p:txBody>
      </p:sp>
      <p:sp>
        <p:nvSpPr>
          <p:cNvPr id="9" name="Inhaltsplatzhalter 8">
            <a:extLst>
              <a:ext uri="{FF2B5EF4-FFF2-40B4-BE49-F238E27FC236}">
                <a16:creationId xmlns:a16="http://schemas.microsoft.com/office/drawing/2014/main" id="{1E25CDE9-BC87-6587-86E7-227B5B6E4F76}"/>
              </a:ext>
            </a:extLst>
          </p:cNvPr>
          <p:cNvSpPr>
            <a:spLocks noGrp="1"/>
          </p:cNvSpPr>
          <p:nvPr>
            <p:ph sz="quarter" idx="13"/>
          </p:nvPr>
        </p:nvSpPr>
        <p:spPr>
          <a:xfrm>
            <a:off x="6600825" y="1341438"/>
            <a:ext cx="4608513" cy="482441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3265323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CC85DE1-4CA0-B626-FE7C-474EA0863291}"/>
              </a:ext>
            </a:extLst>
          </p:cNvPr>
          <p:cNvSpPr>
            <a:spLocks noGrp="1"/>
          </p:cNvSpPr>
          <p:nvPr>
            <p:ph type="title"/>
          </p:nvPr>
        </p:nvSpPr>
        <p:spPr>
          <a:xfrm>
            <a:off x="1487489" y="1341439"/>
            <a:ext cx="9721850" cy="1362004"/>
          </a:xfrm>
          <a:prstGeom prst="rect">
            <a:avLst/>
          </a:prstGeom>
        </p:spPr>
        <p:txBody>
          <a:bodyPr vert="horz" lIns="0" tIns="0" rIns="0" bIns="0" rtlCol="0" anchor="ctr" anchorCtr="0">
            <a:normAutofit/>
          </a:bodyPr>
          <a:lstStyle/>
          <a:p>
            <a:r>
              <a:rPr lang="de-DE" dirty="0"/>
              <a:t>Mastertitelformat bearbeiten</a:t>
            </a:r>
          </a:p>
        </p:txBody>
      </p:sp>
      <p:sp>
        <p:nvSpPr>
          <p:cNvPr id="3" name="Textplatzhalter 2">
            <a:extLst>
              <a:ext uri="{FF2B5EF4-FFF2-40B4-BE49-F238E27FC236}">
                <a16:creationId xmlns:a16="http://schemas.microsoft.com/office/drawing/2014/main" id="{67138BA3-07DC-F40D-01DA-8302D9CBBDFE}"/>
              </a:ext>
            </a:extLst>
          </p:cNvPr>
          <p:cNvSpPr>
            <a:spLocks noGrp="1"/>
          </p:cNvSpPr>
          <p:nvPr>
            <p:ph type="body" idx="1"/>
          </p:nvPr>
        </p:nvSpPr>
        <p:spPr>
          <a:xfrm>
            <a:off x="1487488" y="2703443"/>
            <a:ext cx="9721851" cy="3462407"/>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Datumsplatzhalter 3">
            <a:extLst>
              <a:ext uri="{FF2B5EF4-FFF2-40B4-BE49-F238E27FC236}">
                <a16:creationId xmlns:a16="http://schemas.microsoft.com/office/drawing/2014/main" id="{FA5F0C20-9EB8-2EA6-450D-DC9FCCD1BE6E}"/>
              </a:ext>
            </a:extLst>
          </p:cNvPr>
          <p:cNvSpPr>
            <a:spLocks noGrp="1"/>
          </p:cNvSpPr>
          <p:nvPr>
            <p:ph type="dt" sz="half" idx="2"/>
          </p:nvPr>
        </p:nvSpPr>
        <p:spPr>
          <a:xfrm>
            <a:off x="1487488" y="6453188"/>
            <a:ext cx="1728191" cy="268287"/>
          </a:xfrm>
          <a:prstGeom prst="rect">
            <a:avLst/>
          </a:prstGeom>
        </p:spPr>
        <p:txBody>
          <a:bodyPr vert="horz" lIns="0" tIns="0" rIns="0" bIns="0" rtlCol="0" anchor="t" anchorCtr="0"/>
          <a:lstStyle>
            <a:lvl1pPr algn="l">
              <a:defRPr sz="1200">
                <a:solidFill>
                  <a:schemeClr val="tx1">
                    <a:tint val="75000"/>
                  </a:schemeClr>
                </a:solidFill>
                <a:latin typeface="+mn-lt"/>
                <a:cs typeface="Arial" panose="020B0604020202020204" pitchFamily="34" charset="0"/>
              </a:defRPr>
            </a:lvl1pPr>
          </a:lstStyle>
          <a:p>
            <a:fld id="{F52D355C-1030-D74B-AFA6-BB077CB6B57B}" type="datetimeFigureOut">
              <a:rPr lang="de-DE" smtClean="0"/>
              <a:pPr/>
              <a:t>26.10.2024</a:t>
            </a:fld>
            <a:endParaRPr lang="de-DE" dirty="0"/>
          </a:p>
        </p:txBody>
      </p:sp>
      <p:sp>
        <p:nvSpPr>
          <p:cNvPr id="5" name="Fußzeilenplatzhalter 4">
            <a:extLst>
              <a:ext uri="{FF2B5EF4-FFF2-40B4-BE49-F238E27FC236}">
                <a16:creationId xmlns:a16="http://schemas.microsoft.com/office/drawing/2014/main" id="{FD6837BF-C038-9B74-69D7-740BFA645C91}"/>
              </a:ext>
            </a:extLst>
          </p:cNvPr>
          <p:cNvSpPr>
            <a:spLocks noGrp="1"/>
          </p:cNvSpPr>
          <p:nvPr>
            <p:ph type="ftr" sz="quarter" idx="3"/>
          </p:nvPr>
        </p:nvSpPr>
        <p:spPr>
          <a:xfrm>
            <a:off x="3960000" y="6453188"/>
            <a:ext cx="4114800" cy="268287"/>
          </a:xfrm>
          <a:prstGeom prst="rect">
            <a:avLst/>
          </a:prstGeom>
        </p:spPr>
        <p:txBody>
          <a:bodyPr vert="horz" lIns="0" tIns="0" rIns="0" bIns="0" rtlCol="0" anchor="t" anchorCtr="0"/>
          <a:lstStyle>
            <a:lvl1pPr algn="l">
              <a:defRPr sz="1200">
                <a:solidFill>
                  <a:schemeClr val="tx1">
                    <a:tint val="75000"/>
                  </a:schemeClr>
                </a:solidFill>
                <a:latin typeface="+mn-lt"/>
                <a:cs typeface="Arial" panose="020B0604020202020204" pitchFamily="34" charset="0"/>
              </a:defRPr>
            </a:lvl1pPr>
          </a:lstStyle>
          <a:p>
            <a:endParaRPr lang="de-DE" dirty="0"/>
          </a:p>
        </p:txBody>
      </p:sp>
      <p:sp>
        <p:nvSpPr>
          <p:cNvPr id="6" name="Foliennummernplatzhalter 5">
            <a:extLst>
              <a:ext uri="{FF2B5EF4-FFF2-40B4-BE49-F238E27FC236}">
                <a16:creationId xmlns:a16="http://schemas.microsoft.com/office/drawing/2014/main" id="{5F6E3830-9DE8-0269-FA56-EE60E2AE2924}"/>
              </a:ext>
            </a:extLst>
          </p:cNvPr>
          <p:cNvSpPr>
            <a:spLocks noGrp="1"/>
          </p:cNvSpPr>
          <p:nvPr>
            <p:ph type="sldNum" sz="quarter" idx="4"/>
          </p:nvPr>
        </p:nvSpPr>
        <p:spPr>
          <a:xfrm>
            <a:off x="8610601" y="6453188"/>
            <a:ext cx="2598738" cy="268287"/>
          </a:xfrm>
          <a:prstGeom prst="rect">
            <a:avLst/>
          </a:prstGeom>
        </p:spPr>
        <p:txBody>
          <a:bodyPr vert="horz" lIns="0" tIns="0" rIns="0" bIns="0" rtlCol="0" anchor="t" anchorCtr="0"/>
          <a:lstStyle>
            <a:lvl1pPr algn="r">
              <a:defRPr sz="1200">
                <a:solidFill>
                  <a:schemeClr val="tx1">
                    <a:tint val="75000"/>
                  </a:schemeClr>
                </a:solidFill>
                <a:latin typeface="+mn-lt"/>
                <a:cs typeface="Arial" panose="020B0604020202020204" pitchFamily="34" charset="0"/>
              </a:defRPr>
            </a:lvl1pPr>
          </a:lstStyle>
          <a:p>
            <a:fld id="{89C3680C-6B95-F943-9695-6A150365395D}" type="slidenum">
              <a:rPr lang="de-DE" smtClean="0"/>
              <a:pPr/>
              <a:t>‹Nr.›</a:t>
            </a:fld>
            <a:endParaRPr lang="de-DE" dirty="0"/>
          </a:p>
        </p:txBody>
      </p:sp>
      <p:pic>
        <p:nvPicPr>
          <p:cNvPr id="7" name="Grafik 6">
            <a:extLst>
              <a:ext uri="{FF2B5EF4-FFF2-40B4-BE49-F238E27FC236}">
                <a16:creationId xmlns:a16="http://schemas.microsoft.com/office/drawing/2014/main" id="{DB80B197-C4E9-CCF3-99E1-E53DB6A1662D}"/>
              </a:ext>
            </a:extLst>
          </p:cNvPr>
          <p:cNvPicPr>
            <a:picLocks noChangeAspect="1"/>
          </p:cNvPicPr>
          <p:nvPr userDrawn="1"/>
        </p:nvPicPr>
        <p:blipFill>
          <a:blip r:embed="rId15"/>
          <a:stretch>
            <a:fillRect/>
          </a:stretch>
        </p:blipFill>
        <p:spPr>
          <a:xfrm>
            <a:off x="612000" y="612000"/>
            <a:ext cx="2160000" cy="540000"/>
          </a:xfrm>
          <a:prstGeom prst="rect">
            <a:avLst/>
          </a:prstGeom>
        </p:spPr>
      </p:pic>
    </p:spTree>
    <p:extLst>
      <p:ext uri="{BB962C8B-B14F-4D97-AF65-F5344CB8AC3E}">
        <p14:creationId xmlns:p14="http://schemas.microsoft.com/office/powerpoint/2010/main" val="97077524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69" r:id="rId6"/>
    <p:sldLayoutId id="2147483652" r:id="rId7"/>
    <p:sldLayoutId id="2147483653" r:id="rId8"/>
    <p:sldLayoutId id="2147483656" r:id="rId9"/>
    <p:sldLayoutId id="2147483681" r:id="rId10"/>
    <p:sldLayoutId id="2147483670" r:id="rId11"/>
    <p:sldLayoutId id="2147483675"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000"/>
        </a:spcBef>
        <a:buClr>
          <a:schemeClr val="accent1"/>
        </a:buClr>
        <a:buSzPct val="110000"/>
        <a:buFont typeface="Arial" panose="020B0604020202020204" pitchFamily="34" charset="0"/>
        <a:buNone/>
        <a:defRPr sz="2400" kern="1200">
          <a:solidFill>
            <a:schemeClr val="tx1"/>
          </a:solidFill>
          <a:latin typeface="+mn-lt"/>
          <a:ea typeface="+mn-ea"/>
          <a:cs typeface="Arial" panose="020B0604020202020204" pitchFamily="34" charset="0"/>
        </a:defRPr>
      </a:lvl1pPr>
      <a:lvl2pPr marL="268288" indent="-268288" algn="l" defTabSz="914400" rtl="0" eaLnBrk="1" latinLnBrk="0" hangingPunct="1">
        <a:lnSpc>
          <a:spcPct val="90000"/>
        </a:lnSpc>
        <a:spcBef>
          <a:spcPts val="500"/>
        </a:spcBef>
        <a:buClr>
          <a:schemeClr val="accent1"/>
        </a:buClr>
        <a:buSzPct val="110000"/>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715963" indent="-231775" algn="l" defTabSz="914400" rtl="0" eaLnBrk="1" latinLnBrk="0" hangingPunct="1">
        <a:lnSpc>
          <a:spcPct val="90000"/>
        </a:lnSpc>
        <a:spcBef>
          <a:spcPts val="500"/>
        </a:spcBef>
        <a:buClr>
          <a:schemeClr val="accent1"/>
        </a:buClr>
        <a:buSzPct val="110000"/>
        <a:buFont typeface="Arial" panose="020B0604020202020204" pitchFamily="34" charset="0"/>
        <a:buChar char="•"/>
        <a:defRPr sz="2200" kern="1200">
          <a:solidFill>
            <a:schemeClr val="tx1"/>
          </a:solidFill>
          <a:latin typeface="+mn-lt"/>
          <a:ea typeface="+mn-ea"/>
          <a:cs typeface="Arial" panose="020B0604020202020204" pitchFamily="34" charset="0"/>
        </a:defRPr>
      </a:lvl3pPr>
      <a:lvl4pPr marL="1076325" indent="-182563" algn="l" defTabSz="914400" rtl="0" eaLnBrk="1" latinLnBrk="0" hangingPunct="1">
        <a:lnSpc>
          <a:spcPct val="90000"/>
        </a:lnSpc>
        <a:spcBef>
          <a:spcPts val="500"/>
        </a:spcBef>
        <a:buClr>
          <a:schemeClr val="accent1"/>
        </a:buClr>
        <a:buSzPct val="110000"/>
        <a:buFont typeface="Arial" panose="020B0604020202020204" pitchFamily="34" charset="0"/>
        <a:buChar char="•"/>
        <a:defRPr sz="2000" kern="1200">
          <a:solidFill>
            <a:schemeClr val="tx1"/>
          </a:solidFill>
          <a:latin typeface="+mn-lt"/>
          <a:ea typeface="+mn-ea"/>
          <a:cs typeface="Arial" panose="020B0604020202020204" pitchFamily="34" charset="0"/>
        </a:defRPr>
      </a:lvl4pPr>
      <a:lvl5pPr marL="1435100" indent="-177800" algn="l" defTabSz="914400" rtl="0" eaLnBrk="1" latinLnBrk="0" hangingPunct="1">
        <a:lnSpc>
          <a:spcPct val="90000"/>
        </a:lnSpc>
        <a:spcBef>
          <a:spcPts val="500"/>
        </a:spcBef>
        <a:buClr>
          <a:schemeClr val="accent1"/>
        </a:buClr>
        <a:buSzPct val="110000"/>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1795463" indent="-1778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1706" userDrawn="1">
          <p15:clr>
            <a:srgbClr val="F26B43"/>
          </p15:clr>
        </p15:guide>
        <p15:guide id="3" pos="937" userDrawn="1">
          <p15:clr>
            <a:srgbClr val="F26B43"/>
          </p15:clr>
        </p15:guide>
        <p15:guide id="4" pos="7061" userDrawn="1">
          <p15:clr>
            <a:srgbClr val="F26B43"/>
          </p15:clr>
        </p15:guide>
        <p15:guide id="5" pos="4158" userDrawn="1">
          <p15:clr>
            <a:srgbClr val="F26B43"/>
          </p15:clr>
        </p15:guide>
        <p15:guide id="6" orient="horz" pos="845" userDrawn="1">
          <p15:clr>
            <a:srgbClr val="F26B43"/>
          </p15:clr>
        </p15:guide>
        <p15:guide id="7" orient="horz" pos="4065" userDrawn="1">
          <p15:clr>
            <a:srgbClr val="F26B43"/>
          </p15:clr>
        </p15:guide>
        <p15:guide id="8"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EE-wIrceO9w" TargetMode="Externa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bmz.de/de/agenda-2030/sdg-12" TargetMode="External"/><Relationship Id="rId1" Type="http://schemas.openxmlformats.org/officeDocument/2006/relationships/slideLayout" Target="../slideLayouts/slideLayout12.xml"/><Relationship Id="rId5" Type="http://schemas.openxmlformats.org/officeDocument/2006/relationships/hyperlink" Target="https://www.verbraucherzentrale-bawue.de/" TargetMode="Externa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hyperlink" Target="https://www.welthungerhilfe.de/lebensmittelverschwendung" TargetMode="External"/><Relationship Id="rId2" Type="http://schemas.openxmlformats.org/officeDocument/2006/relationships/hyperlink" Target="https://www.welthungerhilfe.de/" TargetMode="External"/><Relationship Id="rId1" Type="http://schemas.openxmlformats.org/officeDocument/2006/relationships/slideLayout" Target="../slideLayouts/slideLayout12.xml"/><Relationship Id="rId5" Type="http://schemas.openxmlformats.org/officeDocument/2006/relationships/hyperlink" Target="https://www.bmz.de/de/agenda-2030/sdg-12" TargetMode="External"/><Relationship Id="rId4" Type="http://schemas.openxmlformats.org/officeDocument/2006/relationships/hyperlink" Target="https://www.umweltbundesamt.de/themen/abfall-ressourcen/abfallwirtschaft/abfallvermeidung/lebensmittelabfaelle#undefine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foodsharing.de/karte" TargetMode="External"/><Relationship Id="rId2" Type="http://schemas.openxmlformats.org/officeDocument/2006/relationships/hyperlink" Target="https://foodsharing.de/" TargetMode="External"/><Relationship Id="rId1" Type="http://schemas.openxmlformats.org/officeDocument/2006/relationships/slideLayout" Target="../slideLayouts/slideLayout12.xml"/><Relationship Id="rId4" Type="http://schemas.openxmlformats.org/officeDocument/2006/relationships/hyperlink" Target="https://foodsharing.de/content?sub=communitie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hyperlink" Target="https://nachhaltig-sein.info/lebensweise/leitungswasser-mineralwasser-vergleich-nachhaltigkeit-gesundheit" TargetMode="Externa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wochederabfallvermeidung.de/anmeldung/" TargetMode="External"/><Relationship Id="rId2" Type="http://schemas.openxmlformats.org/officeDocument/2006/relationships/hyperlink" Target="https://wochederabfallvermeidung.de/materialien/"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D46F1015-B5F3-2A77-1CBB-B861D7FDF74A}"/>
              </a:ext>
            </a:extLst>
          </p:cNvPr>
          <p:cNvSpPr>
            <a:spLocks noGrp="1"/>
          </p:cNvSpPr>
          <p:nvPr>
            <p:ph type="pic" sz="quarter" idx="14"/>
          </p:nvPr>
        </p:nvSpPr>
        <p:spPr/>
      </p:sp>
      <p:sp>
        <p:nvSpPr>
          <p:cNvPr id="3" name="Titel 2">
            <a:extLst>
              <a:ext uri="{FF2B5EF4-FFF2-40B4-BE49-F238E27FC236}">
                <a16:creationId xmlns:a16="http://schemas.microsoft.com/office/drawing/2014/main" id="{D2F278D7-A068-AC6C-9EBC-5E6BE34ACDBF}"/>
              </a:ext>
            </a:extLst>
          </p:cNvPr>
          <p:cNvSpPr>
            <a:spLocks noGrp="1"/>
          </p:cNvSpPr>
          <p:nvPr>
            <p:ph type="title"/>
          </p:nvPr>
        </p:nvSpPr>
        <p:spPr>
          <a:xfrm>
            <a:off x="4655840" y="1998954"/>
            <a:ext cx="7249339" cy="1661993"/>
          </a:xfrm>
        </p:spPr>
        <p:txBody>
          <a:bodyPr/>
          <a:lstStyle/>
          <a:p>
            <a:r>
              <a:rPr lang="de-DE" b="1" dirty="0"/>
              <a:t>Europäische Woche der Abfallvermeidung</a:t>
            </a:r>
            <a:endParaRPr lang="de-DE" dirty="0"/>
          </a:p>
        </p:txBody>
      </p:sp>
      <p:sp>
        <p:nvSpPr>
          <p:cNvPr id="4" name="Textplatzhalter 3">
            <a:extLst>
              <a:ext uri="{FF2B5EF4-FFF2-40B4-BE49-F238E27FC236}">
                <a16:creationId xmlns:a16="http://schemas.microsoft.com/office/drawing/2014/main" id="{B0984258-4876-446A-3B8F-3882F0008DE7}"/>
              </a:ext>
            </a:extLst>
          </p:cNvPr>
          <p:cNvSpPr>
            <a:spLocks noGrp="1"/>
          </p:cNvSpPr>
          <p:nvPr>
            <p:ph type="body" idx="1"/>
          </p:nvPr>
        </p:nvSpPr>
        <p:spPr>
          <a:xfrm>
            <a:off x="4655839" y="3626045"/>
            <a:ext cx="6048673" cy="614368"/>
          </a:xfrm>
        </p:spPr>
        <p:txBody>
          <a:bodyPr>
            <a:normAutofit/>
          </a:bodyPr>
          <a:lstStyle/>
          <a:p>
            <a:r>
              <a:rPr lang="de-DE" sz="3600" b="1" dirty="0"/>
              <a:t>Vom 16.11. bis zum 24.11.2024</a:t>
            </a:r>
          </a:p>
        </p:txBody>
      </p:sp>
      <p:sp>
        <p:nvSpPr>
          <p:cNvPr id="2" name="Textfeld 1">
            <a:extLst>
              <a:ext uri="{FF2B5EF4-FFF2-40B4-BE49-F238E27FC236}">
                <a16:creationId xmlns:a16="http://schemas.microsoft.com/office/drawing/2014/main" id="{17F7EDB6-2449-4932-B96C-CF76C49E6D13}"/>
              </a:ext>
            </a:extLst>
          </p:cNvPr>
          <p:cNvSpPr txBox="1"/>
          <p:nvPr/>
        </p:nvSpPr>
        <p:spPr>
          <a:xfrm>
            <a:off x="4655839" y="5198063"/>
            <a:ext cx="7489602" cy="646331"/>
          </a:xfrm>
          <a:prstGeom prst="rect">
            <a:avLst/>
          </a:prstGeom>
          <a:noFill/>
        </p:spPr>
        <p:txBody>
          <a:bodyPr wrap="square" rtlCol="0">
            <a:spAutoFit/>
          </a:bodyPr>
          <a:lstStyle/>
          <a:p>
            <a:r>
              <a:rPr lang="de-DE" sz="3600" b="1" dirty="0">
                <a:solidFill>
                  <a:schemeClr val="bg1"/>
                </a:solidFill>
              </a:rPr>
              <a:t>Aktionsvorschläge für das ganze Jahr</a:t>
            </a:r>
          </a:p>
        </p:txBody>
      </p:sp>
      <p:sp>
        <p:nvSpPr>
          <p:cNvPr id="5" name="Textfeld 4">
            <a:extLst>
              <a:ext uri="{FF2B5EF4-FFF2-40B4-BE49-F238E27FC236}">
                <a16:creationId xmlns:a16="http://schemas.microsoft.com/office/drawing/2014/main" id="{899659FB-4C28-4031-B0E3-2C7C55434DDD}"/>
              </a:ext>
            </a:extLst>
          </p:cNvPr>
          <p:cNvSpPr txBox="1"/>
          <p:nvPr/>
        </p:nvSpPr>
        <p:spPr>
          <a:xfrm>
            <a:off x="982662" y="4197252"/>
            <a:ext cx="11822971" cy="923330"/>
          </a:xfrm>
          <a:prstGeom prst="rect">
            <a:avLst/>
          </a:prstGeom>
          <a:noFill/>
        </p:spPr>
        <p:txBody>
          <a:bodyPr wrap="square" rtlCol="0">
            <a:spAutoFit/>
          </a:bodyPr>
          <a:lstStyle/>
          <a:p>
            <a:r>
              <a:rPr lang="de-DE" sz="5400" b="1" dirty="0">
                <a:solidFill>
                  <a:schemeClr val="accent5">
                    <a:lumMod val="40000"/>
                    <a:lumOff val="60000"/>
                  </a:schemeClr>
                </a:solidFill>
              </a:rPr>
              <a:t>Vermeidung von Lebensmittelabfällen</a:t>
            </a:r>
            <a:endParaRPr lang="de-DE" sz="5400" dirty="0">
              <a:solidFill>
                <a:schemeClr val="accent5">
                  <a:lumMod val="40000"/>
                  <a:lumOff val="60000"/>
                </a:schemeClr>
              </a:solidFill>
            </a:endParaRPr>
          </a:p>
        </p:txBody>
      </p:sp>
      <p:sp>
        <p:nvSpPr>
          <p:cNvPr id="7" name="Textfeld 6">
            <a:extLst>
              <a:ext uri="{FF2B5EF4-FFF2-40B4-BE49-F238E27FC236}">
                <a16:creationId xmlns:a16="http://schemas.microsoft.com/office/drawing/2014/main" id="{1A5548E5-D9AF-4533-B44F-51E0B3798A88}"/>
              </a:ext>
            </a:extLst>
          </p:cNvPr>
          <p:cNvSpPr txBox="1"/>
          <p:nvPr/>
        </p:nvSpPr>
        <p:spPr>
          <a:xfrm>
            <a:off x="2999656" y="6447504"/>
            <a:ext cx="9649072" cy="369332"/>
          </a:xfrm>
          <a:prstGeom prst="rect">
            <a:avLst/>
          </a:prstGeom>
          <a:noFill/>
        </p:spPr>
        <p:txBody>
          <a:bodyPr wrap="square" rtlCol="0">
            <a:spAutoFit/>
          </a:bodyPr>
          <a:lstStyle/>
          <a:p>
            <a:r>
              <a:rPr lang="de-DE" dirty="0"/>
              <a:t>Ständ. Ausschuss Hauswirtschaft und Verbraucherthemen – 19. Okt. 2024 – Michaela Renz </a:t>
            </a:r>
          </a:p>
        </p:txBody>
      </p:sp>
    </p:spTree>
    <p:custDataLst>
      <p:tags r:id="rId1"/>
    </p:custDataLst>
    <p:extLst>
      <p:ext uri="{BB962C8B-B14F-4D97-AF65-F5344CB8AC3E}">
        <p14:creationId xmlns:p14="http://schemas.microsoft.com/office/powerpoint/2010/main" val="3551481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F8D9168-3181-47AD-87A5-9753478AC9AD}"/>
              </a:ext>
            </a:extLst>
          </p:cNvPr>
          <p:cNvSpPr>
            <a:spLocks noGrp="1"/>
          </p:cNvSpPr>
          <p:nvPr>
            <p:ph type="body" idx="1"/>
          </p:nvPr>
        </p:nvSpPr>
        <p:spPr>
          <a:xfrm>
            <a:off x="4970005" y="1776451"/>
            <a:ext cx="6048672" cy="379642"/>
          </a:xfrm>
        </p:spPr>
        <p:txBody>
          <a:bodyPr/>
          <a:lstStyle/>
          <a:p>
            <a:r>
              <a:rPr lang="de-DE" b="1" dirty="0"/>
              <a:t>Lebensmittelverschwendung - Doku- Schlaumal</a:t>
            </a:r>
          </a:p>
        </p:txBody>
      </p:sp>
      <p:pic>
        <p:nvPicPr>
          <p:cNvPr id="5" name="Lebensmittelverschwendung - Doku- Schlaumal">
            <a:hlinkClick r:id="" action="ppaction://media"/>
            <a:extLst>
              <a:ext uri="{FF2B5EF4-FFF2-40B4-BE49-F238E27FC236}">
                <a16:creationId xmlns:a16="http://schemas.microsoft.com/office/drawing/2014/main" id="{06E1C7E3-30C6-4E0D-B7B1-E97D3EC7B8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21913" y="2156093"/>
            <a:ext cx="6965032" cy="3917831"/>
          </a:xfrm>
          <a:prstGeom prst="rect">
            <a:avLst/>
          </a:prstGeom>
        </p:spPr>
      </p:pic>
      <p:sp>
        <p:nvSpPr>
          <p:cNvPr id="7" name="Textfeld 6">
            <a:extLst>
              <a:ext uri="{FF2B5EF4-FFF2-40B4-BE49-F238E27FC236}">
                <a16:creationId xmlns:a16="http://schemas.microsoft.com/office/drawing/2014/main" id="{571AE198-3DC2-454A-A28B-853BBAAD9C38}"/>
              </a:ext>
            </a:extLst>
          </p:cNvPr>
          <p:cNvSpPr txBox="1"/>
          <p:nvPr/>
        </p:nvSpPr>
        <p:spPr>
          <a:xfrm>
            <a:off x="983432" y="4581128"/>
            <a:ext cx="2759675" cy="523220"/>
          </a:xfrm>
          <a:prstGeom prst="rect">
            <a:avLst/>
          </a:prstGeom>
          <a:noFill/>
        </p:spPr>
        <p:txBody>
          <a:bodyPr wrap="square">
            <a:spAutoFit/>
          </a:bodyPr>
          <a:lstStyle/>
          <a:p>
            <a:r>
              <a:rPr lang="de-DE" sz="2800" b="1" dirty="0"/>
              <a:t>Einführungsvideo</a:t>
            </a:r>
          </a:p>
        </p:txBody>
      </p:sp>
      <p:sp>
        <p:nvSpPr>
          <p:cNvPr id="6" name="Textfeld 5">
            <a:extLst>
              <a:ext uri="{FF2B5EF4-FFF2-40B4-BE49-F238E27FC236}">
                <a16:creationId xmlns:a16="http://schemas.microsoft.com/office/drawing/2014/main" id="{FF166250-B205-4E0E-94EB-1780F2E7EDB0}"/>
              </a:ext>
            </a:extLst>
          </p:cNvPr>
          <p:cNvSpPr txBox="1"/>
          <p:nvPr/>
        </p:nvSpPr>
        <p:spPr>
          <a:xfrm>
            <a:off x="577517" y="5104348"/>
            <a:ext cx="4392488" cy="584775"/>
          </a:xfrm>
          <a:prstGeom prst="rect">
            <a:avLst/>
          </a:prstGeom>
          <a:noFill/>
        </p:spPr>
        <p:txBody>
          <a:bodyPr wrap="square">
            <a:spAutoFit/>
          </a:bodyPr>
          <a:lstStyle/>
          <a:p>
            <a:r>
              <a:rPr lang="de-DE" sz="1600" dirty="0">
                <a:hlinkClick r:id="rId5"/>
              </a:rPr>
              <a:t>https://www.youtube.com/watch?v=EE-wIrceO9w</a:t>
            </a:r>
            <a:endParaRPr lang="de-DE" sz="1600" dirty="0"/>
          </a:p>
          <a:p>
            <a:endParaRPr lang="de-DE" sz="1600" dirty="0"/>
          </a:p>
        </p:txBody>
      </p:sp>
    </p:spTree>
    <p:extLst>
      <p:ext uri="{BB962C8B-B14F-4D97-AF65-F5344CB8AC3E}">
        <p14:creationId xmlns:p14="http://schemas.microsoft.com/office/powerpoint/2010/main" val="65194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0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2FAAC627-6321-4153-8B23-06403D6BA6C1}"/>
              </a:ext>
            </a:extLst>
          </p:cNvPr>
          <p:cNvSpPr txBox="1"/>
          <p:nvPr/>
        </p:nvSpPr>
        <p:spPr>
          <a:xfrm>
            <a:off x="3647728" y="3573016"/>
            <a:ext cx="6768752" cy="1015663"/>
          </a:xfrm>
          <a:prstGeom prst="rect">
            <a:avLst/>
          </a:prstGeom>
          <a:noFill/>
        </p:spPr>
        <p:txBody>
          <a:bodyPr wrap="square" rtlCol="0">
            <a:spAutoFit/>
          </a:bodyPr>
          <a:lstStyle/>
          <a:p>
            <a:r>
              <a:rPr lang="de-DE" sz="6000" b="1" dirty="0"/>
              <a:t>Informationsquellen</a:t>
            </a:r>
          </a:p>
        </p:txBody>
      </p:sp>
    </p:spTree>
    <p:custDataLst>
      <p:tags r:id="rId1"/>
    </p:custDataLst>
    <p:extLst>
      <p:ext uri="{BB962C8B-B14F-4D97-AF65-F5344CB8AC3E}">
        <p14:creationId xmlns:p14="http://schemas.microsoft.com/office/powerpoint/2010/main" val="809673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16553AD-FD2C-4B37-AADE-E961734070B2}"/>
              </a:ext>
            </a:extLst>
          </p:cNvPr>
          <p:cNvSpPr txBox="1"/>
          <p:nvPr/>
        </p:nvSpPr>
        <p:spPr>
          <a:xfrm>
            <a:off x="2855640" y="502719"/>
            <a:ext cx="8411989" cy="646331"/>
          </a:xfrm>
          <a:prstGeom prst="rect">
            <a:avLst/>
          </a:prstGeom>
          <a:noFill/>
        </p:spPr>
        <p:txBody>
          <a:bodyPr wrap="square" rtlCol="0">
            <a:spAutoFit/>
          </a:bodyPr>
          <a:lstStyle/>
          <a:p>
            <a:r>
              <a:rPr lang="de-DE" sz="2800" b="1" dirty="0"/>
              <a:t>Informationsquellen </a:t>
            </a:r>
            <a:r>
              <a:rPr lang="de-DE" sz="3600" b="1" dirty="0"/>
              <a:t>- </a:t>
            </a:r>
            <a:r>
              <a:rPr lang="de-DE" sz="2400" b="1" dirty="0"/>
              <a:t>Vermeidung von Lebensmittelabfällen</a:t>
            </a:r>
          </a:p>
        </p:txBody>
      </p:sp>
      <p:sp>
        <p:nvSpPr>
          <p:cNvPr id="3" name="Textfeld 2">
            <a:extLst>
              <a:ext uri="{FF2B5EF4-FFF2-40B4-BE49-F238E27FC236}">
                <a16:creationId xmlns:a16="http://schemas.microsoft.com/office/drawing/2014/main" id="{873F6B2E-7427-4962-B615-7477F388D3B6}"/>
              </a:ext>
            </a:extLst>
          </p:cNvPr>
          <p:cNvSpPr txBox="1"/>
          <p:nvPr/>
        </p:nvSpPr>
        <p:spPr>
          <a:xfrm>
            <a:off x="1127448" y="3330631"/>
            <a:ext cx="9189061" cy="1200329"/>
          </a:xfrm>
          <a:prstGeom prst="rect">
            <a:avLst/>
          </a:prstGeom>
          <a:solidFill>
            <a:schemeClr val="accent5">
              <a:lumMod val="20000"/>
              <a:lumOff val="80000"/>
            </a:schemeClr>
          </a:solidFill>
        </p:spPr>
        <p:txBody>
          <a:bodyPr wrap="square" rtlCol="0">
            <a:spAutoFit/>
          </a:bodyPr>
          <a:lstStyle/>
          <a:p>
            <a:r>
              <a:rPr lang="de-DE" dirty="0"/>
              <a:t>Bundesministerium für wirtschaftliche Zusammenarbeit und Entwicklung</a:t>
            </a:r>
            <a:endParaRPr lang="de-DE" dirty="0">
              <a:hlinkClick r:id="rId2">
                <a:extLst>
                  <a:ext uri="{A12FA001-AC4F-418D-AE19-62706E023703}">
                    <ahyp:hlinkClr xmlns:ahyp="http://schemas.microsoft.com/office/drawing/2018/hyperlinkcolor" val="tx"/>
                  </a:ext>
                </a:extLst>
              </a:hlinkClick>
            </a:endParaRPr>
          </a:p>
          <a:p>
            <a:r>
              <a:rPr lang="de-DE" b="1" dirty="0"/>
              <a:t>Agenda 2030 | 17 Ziele für nachhaltige Entwicklung</a:t>
            </a:r>
          </a:p>
          <a:p>
            <a:r>
              <a:rPr lang="de-DE" dirty="0">
                <a:solidFill>
                  <a:srgbClr val="0070C0"/>
                </a:solidFill>
              </a:rPr>
              <a:t>https://www.bmz.de/de/agenda-2030/sdg-123</a:t>
            </a:r>
            <a:br>
              <a:rPr lang="de-DE" dirty="0">
                <a:solidFill>
                  <a:srgbClr val="0070C0"/>
                </a:solidFill>
              </a:rPr>
            </a:br>
            <a:r>
              <a:rPr lang="de-DE" dirty="0"/>
              <a:t>Umgehend Maßnahmen zur Bekämpfung des Klimawandels und seiner Auswirkungen ergreifen</a:t>
            </a:r>
          </a:p>
        </p:txBody>
      </p:sp>
      <p:pic>
        <p:nvPicPr>
          <p:cNvPr id="5" name="Grafik 4">
            <a:extLst>
              <a:ext uri="{FF2B5EF4-FFF2-40B4-BE49-F238E27FC236}">
                <a16:creationId xmlns:a16="http://schemas.microsoft.com/office/drawing/2014/main" id="{A199FE09-C1E3-4730-80F8-3ADBE46619BA}"/>
              </a:ext>
            </a:extLst>
          </p:cNvPr>
          <p:cNvPicPr>
            <a:picLocks noChangeAspect="1"/>
          </p:cNvPicPr>
          <p:nvPr/>
        </p:nvPicPr>
        <p:blipFill>
          <a:blip r:embed="rId3"/>
          <a:stretch>
            <a:fillRect/>
          </a:stretch>
        </p:blipFill>
        <p:spPr>
          <a:xfrm>
            <a:off x="10282337" y="2178684"/>
            <a:ext cx="985292" cy="985292"/>
          </a:xfrm>
          <a:prstGeom prst="rect">
            <a:avLst/>
          </a:prstGeom>
        </p:spPr>
      </p:pic>
      <p:sp>
        <p:nvSpPr>
          <p:cNvPr id="6" name="Textfeld 5">
            <a:extLst>
              <a:ext uri="{FF2B5EF4-FFF2-40B4-BE49-F238E27FC236}">
                <a16:creationId xmlns:a16="http://schemas.microsoft.com/office/drawing/2014/main" id="{231D78C3-B41C-4DB4-9858-7FC6796AACDB}"/>
              </a:ext>
            </a:extLst>
          </p:cNvPr>
          <p:cNvSpPr txBox="1"/>
          <p:nvPr/>
        </p:nvSpPr>
        <p:spPr>
          <a:xfrm>
            <a:off x="1127448" y="2060848"/>
            <a:ext cx="9154889" cy="1200329"/>
          </a:xfrm>
          <a:prstGeom prst="rect">
            <a:avLst/>
          </a:prstGeom>
          <a:solidFill>
            <a:schemeClr val="accent5">
              <a:lumMod val="20000"/>
              <a:lumOff val="80000"/>
            </a:schemeClr>
          </a:solidFill>
        </p:spPr>
        <p:txBody>
          <a:bodyPr wrap="square" rtlCol="0">
            <a:spAutoFit/>
          </a:bodyPr>
          <a:lstStyle/>
          <a:p>
            <a:r>
              <a:rPr lang="de-DE" dirty="0"/>
              <a:t>Bundesministerium für wirtschaftliche Zusammenarbeit und Entwicklung</a:t>
            </a:r>
            <a:endParaRPr lang="de-DE" dirty="0">
              <a:hlinkClick r:id="rId2">
                <a:extLst>
                  <a:ext uri="{A12FA001-AC4F-418D-AE19-62706E023703}">
                    <ahyp:hlinkClr xmlns:ahyp="http://schemas.microsoft.com/office/drawing/2018/hyperlinkcolor" val="tx"/>
                  </a:ext>
                </a:extLst>
              </a:hlinkClick>
            </a:endParaRPr>
          </a:p>
          <a:p>
            <a:r>
              <a:rPr lang="de-DE" b="1" dirty="0"/>
              <a:t>Agenda 2030 | 17 Ziele für nachhaltige Entwicklung</a:t>
            </a:r>
          </a:p>
          <a:p>
            <a:r>
              <a:rPr lang="de-DE" dirty="0">
                <a:solidFill>
                  <a:srgbClr val="0070C0"/>
                </a:solidFill>
                <a:hlinkClick r:id="rId2">
                  <a:extLst>
                    <a:ext uri="{A12FA001-AC4F-418D-AE19-62706E023703}">
                      <ahyp:hlinkClr xmlns:ahyp="http://schemas.microsoft.com/office/drawing/2018/hyperlinkcolor" val="tx"/>
                    </a:ext>
                  </a:extLst>
                </a:hlinkClick>
              </a:rPr>
              <a:t>https://www.bmz.de/de/agenda-2030/sdg-12</a:t>
            </a:r>
            <a:br>
              <a:rPr lang="de-DE" dirty="0">
                <a:solidFill>
                  <a:srgbClr val="0070C0"/>
                </a:solidFill>
              </a:rPr>
            </a:br>
            <a:r>
              <a:rPr lang="de-DE" dirty="0"/>
              <a:t>Nachhaltige Konsum- und Produktionsmuster sicherstellen</a:t>
            </a:r>
          </a:p>
        </p:txBody>
      </p:sp>
      <p:pic>
        <p:nvPicPr>
          <p:cNvPr id="10" name="Grafik 9">
            <a:extLst>
              <a:ext uri="{FF2B5EF4-FFF2-40B4-BE49-F238E27FC236}">
                <a16:creationId xmlns:a16="http://schemas.microsoft.com/office/drawing/2014/main" id="{56847512-C770-4F9F-A118-293061367C77}"/>
              </a:ext>
            </a:extLst>
          </p:cNvPr>
          <p:cNvPicPr>
            <a:picLocks noChangeAspect="1"/>
          </p:cNvPicPr>
          <p:nvPr/>
        </p:nvPicPr>
        <p:blipFill>
          <a:blip r:embed="rId4"/>
          <a:stretch>
            <a:fillRect/>
          </a:stretch>
        </p:blipFill>
        <p:spPr>
          <a:xfrm>
            <a:off x="10316509" y="3438149"/>
            <a:ext cx="985292" cy="985292"/>
          </a:xfrm>
          <a:prstGeom prst="rect">
            <a:avLst/>
          </a:prstGeom>
        </p:spPr>
      </p:pic>
      <p:sp>
        <p:nvSpPr>
          <p:cNvPr id="14" name="Textfeld 13">
            <a:extLst>
              <a:ext uri="{FF2B5EF4-FFF2-40B4-BE49-F238E27FC236}">
                <a16:creationId xmlns:a16="http://schemas.microsoft.com/office/drawing/2014/main" id="{B732930A-ABE3-4DA6-AAC0-C2A1BABD9CF7}"/>
              </a:ext>
            </a:extLst>
          </p:cNvPr>
          <p:cNvSpPr txBox="1"/>
          <p:nvPr/>
        </p:nvSpPr>
        <p:spPr>
          <a:xfrm>
            <a:off x="1127448" y="4600414"/>
            <a:ext cx="9154888" cy="369332"/>
          </a:xfrm>
          <a:prstGeom prst="rect">
            <a:avLst/>
          </a:prstGeom>
          <a:solidFill>
            <a:schemeClr val="accent5">
              <a:lumMod val="20000"/>
              <a:lumOff val="80000"/>
            </a:schemeClr>
          </a:solidFill>
        </p:spPr>
        <p:txBody>
          <a:bodyPr wrap="square">
            <a:spAutoFit/>
          </a:bodyPr>
          <a:lstStyle>
            <a:defPPr>
              <a:defRPr lang="de-DE"/>
            </a:defPPr>
          </a:lstStyle>
          <a:p>
            <a:r>
              <a:rPr lang="de-DE" dirty="0"/>
              <a:t>Verbraucherzentrale Baden-Württemberg </a:t>
            </a:r>
            <a:r>
              <a:rPr lang="de-DE" dirty="0">
                <a:solidFill>
                  <a:srgbClr val="0070C0"/>
                </a:solidFill>
                <a:hlinkClick r:id="rId5">
                  <a:extLst>
                    <a:ext uri="{A12FA001-AC4F-418D-AE19-62706E023703}">
                      <ahyp:hlinkClr xmlns:ahyp="http://schemas.microsoft.com/office/drawing/2018/hyperlinkcolor" val="tx"/>
                    </a:ext>
                  </a:extLst>
                </a:hlinkClick>
              </a:rPr>
              <a:t>https://www.verbraucherzentrale-bawue.de</a:t>
            </a:r>
            <a:r>
              <a:rPr lang="de-DE" dirty="0">
                <a:solidFill>
                  <a:srgbClr val="0070C0"/>
                </a:solidFill>
              </a:rPr>
              <a:t>/</a:t>
            </a:r>
          </a:p>
        </p:txBody>
      </p:sp>
      <p:sp>
        <p:nvSpPr>
          <p:cNvPr id="15" name="Textfeld 14">
            <a:extLst>
              <a:ext uri="{FF2B5EF4-FFF2-40B4-BE49-F238E27FC236}">
                <a16:creationId xmlns:a16="http://schemas.microsoft.com/office/drawing/2014/main" id="{7BE0BFF3-135C-4B7F-A0AC-6BFCA27EFF29}"/>
              </a:ext>
            </a:extLst>
          </p:cNvPr>
          <p:cNvSpPr txBox="1"/>
          <p:nvPr/>
        </p:nvSpPr>
        <p:spPr>
          <a:xfrm>
            <a:off x="1127448" y="1299783"/>
            <a:ext cx="9154889" cy="646331"/>
          </a:xfrm>
          <a:prstGeom prst="rect">
            <a:avLst/>
          </a:prstGeom>
          <a:solidFill>
            <a:schemeClr val="accent5">
              <a:lumMod val="20000"/>
              <a:lumOff val="80000"/>
            </a:schemeClr>
          </a:solidFill>
        </p:spPr>
        <p:txBody>
          <a:bodyPr wrap="square" rtlCol="0">
            <a:spAutoFit/>
          </a:bodyPr>
          <a:lstStyle/>
          <a:p>
            <a:r>
              <a:rPr lang="de-DE" b="1" dirty="0"/>
              <a:t>Ziele, Aktionen, Vorgehen</a:t>
            </a:r>
          </a:p>
          <a:p>
            <a:r>
              <a:rPr lang="de-DE" dirty="0">
                <a:solidFill>
                  <a:srgbClr val="0070C0"/>
                </a:solidFill>
              </a:rPr>
              <a:t>https://wochederabfallvermeidung.de/</a:t>
            </a:r>
          </a:p>
        </p:txBody>
      </p:sp>
      <p:sp>
        <p:nvSpPr>
          <p:cNvPr id="16" name="Textfeld 15">
            <a:extLst>
              <a:ext uri="{FF2B5EF4-FFF2-40B4-BE49-F238E27FC236}">
                <a16:creationId xmlns:a16="http://schemas.microsoft.com/office/drawing/2014/main" id="{F7B96A97-0792-4927-B00C-A66ED67EF85A}"/>
              </a:ext>
            </a:extLst>
          </p:cNvPr>
          <p:cNvSpPr txBox="1"/>
          <p:nvPr/>
        </p:nvSpPr>
        <p:spPr>
          <a:xfrm>
            <a:off x="1127448" y="5301208"/>
            <a:ext cx="9189061" cy="1200329"/>
          </a:xfrm>
          <a:prstGeom prst="rect">
            <a:avLst/>
          </a:prstGeom>
          <a:solidFill>
            <a:schemeClr val="accent5">
              <a:lumMod val="20000"/>
              <a:lumOff val="80000"/>
            </a:schemeClr>
          </a:solidFill>
          <a:ln>
            <a:solidFill>
              <a:srgbClr val="FA3375"/>
            </a:solidFill>
            <a:prstDash val="solid"/>
          </a:ln>
        </p:spPr>
        <p:txBody>
          <a:bodyPr wrap="square" rtlCol="0">
            <a:spAutoFit/>
          </a:bodyPr>
          <a:lstStyle/>
          <a:p>
            <a:r>
              <a:rPr lang="de-DE" dirty="0"/>
              <a:t>IFCO, der weltweit führende Anbieter von Mehrweg­ver­pack­ungen </a:t>
            </a:r>
          </a:p>
          <a:p>
            <a:r>
              <a:rPr lang="de-DE" b="1" dirty="0"/>
              <a:t>Weltweite Lebens­mittel­ver­schwen­dung nach Ländern: Wer ist der größte Verschwender?</a:t>
            </a:r>
            <a:br>
              <a:rPr lang="de-DE" b="1" dirty="0"/>
            </a:br>
            <a:r>
              <a:rPr lang="de-DE" b="1" dirty="0"/>
              <a:t>Fakten zur weltweiten Lebens­mittel­ver­schwen­dung im Jahr 2023 </a:t>
            </a:r>
          </a:p>
          <a:p>
            <a:r>
              <a:rPr lang="de-DE" dirty="0">
                <a:solidFill>
                  <a:srgbClr val="0070C0"/>
                </a:solidFill>
              </a:rPr>
              <a:t>https://www.ifco.com/de/welches-land-verschwendet-die-meisten-nahrungsmittel/</a:t>
            </a:r>
            <a:endParaRPr lang="de-DE" dirty="0"/>
          </a:p>
        </p:txBody>
      </p:sp>
      <p:sp>
        <p:nvSpPr>
          <p:cNvPr id="4" name="Textfeld 3">
            <a:extLst>
              <a:ext uri="{FF2B5EF4-FFF2-40B4-BE49-F238E27FC236}">
                <a16:creationId xmlns:a16="http://schemas.microsoft.com/office/drawing/2014/main" id="{55E4708B-940E-42E0-9DF4-35BDDAB9F507}"/>
              </a:ext>
            </a:extLst>
          </p:cNvPr>
          <p:cNvSpPr txBox="1"/>
          <p:nvPr/>
        </p:nvSpPr>
        <p:spPr>
          <a:xfrm>
            <a:off x="1087947" y="4969746"/>
            <a:ext cx="9154888" cy="369332"/>
          </a:xfrm>
          <a:prstGeom prst="rect">
            <a:avLst/>
          </a:prstGeom>
          <a:noFill/>
        </p:spPr>
        <p:txBody>
          <a:bodyPr wrap="square" rtlCol="0">
            <a:spAutoFit/>
          </a:bodyPr>
          <a:lstStyle/>
          <a:p>
            <a:r>
              <a:rPr lang="de-DE" dirty="0"/>
              <a:t>Sehr interessante, ausführliche Sach-Informationen</a:t>
            </a:r>
          </a:p>
        </p:txBody>
      </p:sp>
    </p:spTree>
    <p:extLst>
      <p:ext uri="{BB962C8B-B14F-4D97-AF65-F5344CB8AC3E}">
        <p14:creationId xmlns:p14="http://schemas.microsoft.com/office/powerpoint/2010/main" val="4260795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16553AD-FD2C-4B37-AADE-E961734070B2}"/>
              </a:ext>
            </a:extLst>
          </p:cNvPr>
          <p:cNvSpPr txBox="1"/>
          <p:nvPr/>
        </p:nvSpPr>
        <p:spPr>
          <a:xfrm>
            <a:off x="3503712" y="548680"/>
            <a:ext cx="4176464" cy="646331"/>
          </a:xfrm>
          <a:prstGeom prst="rect">
            <a:avLst/>
          </a:prstGeom>
          <a:noFill/>
        </p:spPr>
        <p:txBody>
          <a:bodyPr wrap="square" rtlCol="0">
            <a:spAutoFit/>
          </a:bodyPr>
          <a:lstStyle/>
          <a:p>
            <a:r>
              <a:rPr lang="de-DE" sz="3600" b="1" dirty="0"/>
              <a:t>Informationsquellen</a:t>
            </a:r>
          </a:p>
        </p:txBody>
      </p:sp>
      <p:sp>
        <p:nvSpPr>
          <p:cNvPr id="6" name="Textfeld 5">
            <a:extLst>
              <a:ext uri="{FF2B5EF4-FFF2-40B4-BE49-F238E27FC236}">
                <a16:creationId xmlns:a16="http://schemas.microsoft.com/office/drawing/2014/main" id="{231D78C3-B41C-4DB4-9858-7FC6796AACDB}"/>
              </a:ext>
            </a:extLst>
          </p:cNvPr>
          <p:cNvSpPr txBox="1"/>
          <p:nvPr/>
        </p:nvSpPr>
        <p:spPr>
          <a:xfrm>
            <a:off x="767408" y="2996952"/>
            <a:ext cx="10009112" cy="646331"/>
          </a:xfrm>
          <a:prstGeom prst="rect">
            <a:avLst/>
          </a:prstGeom>
          <a:solidFill>
            <a:schemeClr val="accent5">
              <a:lumMod val="20000"/>
              <a:lumOff val="80000"/>
            </a:schemeClr>
          </a:solidFill>
        </p:spPr>
        <p:txBody>
          <a:bodyPr wrap="square" rtlCol="0">
            <a:spAutoFit/>
          </a:bodyPr>
          <a:lstStyle/>
          <a:p>
            <a:r>
              <a:rPr lang="de-DE" dirty="0"/>
              <a:t>Welthungerhilfe</a:t>
            </a:r>
          </a:p>
          <a:p>
            <a:r>
              <a:rPr lang="de-DE" dirty="0">
                <a:solidFill>
                  <a:srgbClr val="0070C0"/>
                </a:solidFill>
                <a:hlinkClick r:id="rId2">
                  <a:extLst>
                    <a:ext uri="{A12FA001-AC4F-418D-AE19-62706E023703}">
                      <ahyp:hlinkClr xmlns:ahyp="http://schemas.microsoft.com/office/drawing/2018/hyperlinkcolor" val="tx"/>
                    </a:ext>
                  </a:extLst>
                </a:hlinkClick>
              </a:rPr>
              <a:t>https://www.welthungerhilfe.de/</a:t>
            </a:r>
            <a:r>
              <a:rPr lang="de-DE" dirty="0">
                <a:solidFill>
                  <a:srgbClr val="0070C0"/>
                </a:solidFill>
                <a:hlinkClick r:id="rId3">
                  <a:extLst>
                    <a:ext uri="{A12FA001-AC4F-418D-AE19-62706E023703}">
                      <ahyp:hlinkClr xmlns:ahyp="http://schemas.microsoft.com/office/drawing/2018/hyperlinkcolor" val="tx"/>
                    </a:ext>
                  </a:extLst>
                </a:hlinkClick>
              </a:rPr>
              <a:t>lebensmittelverschwendung</a:t>
            </a:r>
            <a:endParaRPr lang="de-DE" dirty="0">
              <a:solidFill>
                <a:srgbClr val="0070C0"/>
              </a:solidFill>
            </a:endParaRPr>
          </a:p>
        </p:txBody>
      </p:sp>
      <p:sp>
        <p:nvSpPr>
          <p:cNvPr id="14" name="Textfeld 13">
            <a:extLst>
              <a:ext uri="{FF2B5EF4-FFF2-40B4-BE49-F238E27FC236}">
                <a16:creationId xmlns:a16="http://schemas.microsoft.com/office/drawing/2014/main" id="{B732930A-ABE3-4DA6-AAC0-C2A1BABD9CF7}"/>
              </a:ext>
            </a:extLst>
          </p:cNvPr>
          <p:cNvSpPr txBox="1"/>
          <p:nvPr/>
        </p:nvSpPr>
        <p:spPr>
          <a:xfrm>
            <a:off x="784493" y="4449818"/>
            <a:ext cx="10009112" cy="923330"/>
          </a:xfrm>
          <a:prstGeom prst="rect">
            <a:avLst/>
          </a:prstGeom>
          <a:solidFill>
            <a:schemeClr val="accent5">
              <a:lumMod val="20000"/>
              <a:lumOff val="80000"/>
            </a:schemeClr>
          </a:solidFill>
        </p:spPr>
        <p:txBody>
          <a:bodyPr wrap="square">
            <a:spAutoFit/>
          </a:bodyPr>
          <a:lstStyle/>
          <a:p>
            <a:r>
              <a:rPr lang="de-DE" dirty="0"/>
              <a:t>Umweltbundesamt</a:t>
            </a:r>
          </a:p>
          <a:p>
            <a:r>
              <a:rPr lang="de-DE" dirty="0">
                <a:solidFill>
                  <a:srgbClr val="0070C0"/>
                </a:solidFill>
                <a:hlinkClick r:id="rId4">
                  <a:extLst>
                    <a:ext uri="{A12FA001-AC4F-418D-AE19-62706E023703}">
                      <ahyp:hlinkClr xmlns:ahyp="http://schemas.microsoft.com/office/drawing/2018/hyperlinkcolor" val="tx"/>
                    </a:ext>
                  </a:extLst>
                </a:hlinkClick>
              </a:rPr>
              <a:t>https://www.umweltbundesamt.de/themen/abfall-ressourcen/abfallwirtschaft/abfallvermeidung/lebensmittelabfaelle#undefined</a:t>
            </a:r>
            <a:endParaRPr lang="de-DE" dirty="0">
              <a:solidFill>
                <a:srgbClr val="0070C0"/>
              </a:solidFill>
            </a:endParaRPr>
          </a:p>
        </p:txBody>
      </p:sp>
      <p:sp>
        <p:nvSpPr>
          <p:cNvPr id="13" name="Textfeld 12">
            <a:extLst>
              <a:ext uri="{FF2B5EF4-FFF2-40B4-BE49-F238E27FC236}">
                <a16:creationId xmlns:a16="http://schemas.microsoft.com/office/drawing/2014/main" id="{4266A51C-5A24-408E-A509-B6A276070019}"/>
              </a:ext>
            </a:extLst>
          </p:cNvPr>
          <p:cNvSpPr txBox="1"/>
          <p:nvPr/>
        </p:nvSpPr>
        <p:spPr>
          <a:xfrm>
            <a:off x="767408" y="1700808"/>
            <a:ext cx="10009112" cy="1200329"/>
          </a:xfrm>
          <a:prstGeom prst="rect">
            <a:avLst/>
          </a:prstGeom>
          <a:solidFill>
            <a:schemeClr val="accent5">
              <a:lumMod val="20000"/>
              <a:lumOff val="80000"/>
            </a:schemeClr>
          </a:solidFill>
        </p:spPr>
        <p:txBody>
          <a:bodyPr wrap="square" rtlCol="0">
            <a:spAutoFit/>
          </a:bodyPr>
          <a:lstStyle/>
          <a:p>
            <a:r>
              <a:rPr lang="de-DE" dirty="0"/>
              <a:t>Bundesministerium für Ernährung und Landwirtschaft</a:t>
            </a:r>
            <a:endParaRPr lang="de-DE" dirty="0">
              <a:hlinkClick r:id="rId5">
                <a:extLst>
                  <a:ext uri="{A12FA001-AC4F-418D-AE19-62706E023703}">
                    <ahyp:hlinkClr xmlns:ahyp="http://schemas.microsoft.com/office/drawing/2018/hyperlinkcolor" val="tx"/>
                  </a:ext>
                </a:extLst>
              </a:hlinkClick>
            </a:endParaRPr>
          </a:p>
          <a:p>
            <a:r>
              <a:rPr lang="de-DE" b="1" dirty="0"/>
              <a:t>Aktivitäten des BMEL zur Reduzierung der Lebensmittelverschwendung/</a:t>
            </a:r>
            <a:r>
              <a:rPr lang="de-DE" dirty="0"/>
              <a:t>"</a:t>
            </a:r>
            <a:r>
              <a:rPr lang="de-DE" i="1" dirty="0"/>
              <a:t>Zu gut für die Tonne!"</a:t>
            </a:r>
            <a:endParaRPr lang="de-DE" b="1" dirty="0"/>
          </a:p>
          <a:p>
            <a:r>
              <a:rPr lang="de-DE" dirty="0">
                <a:solidFill>
                  <a:srgbClr val="0070C0"/>
                </a:solidFill>
              </a:rPr>
              <a:t>https://www.bmel.de/DE/themen/ernaehrung/lebensmittelverschwendung/aktivitaeten-lebensmittelverschwendung.html</a:t>
            </a:r>
            <a:endParaRPr lang="de-DE" dirty="0"/>
          </a:p>
        </p:txBody>
      </p:sp>
      <p:sp>
        <p:nvSpPr>
          <p:cNvPr id="15" name="Textfeld 14">
            <a:extLst>
              <a:ext uri="{FF2B5EF4-FFF2-40B4-BE49-F238E27FC236}">
                <a16:creationId xmlns:a16="http://schemas.microsoft.com/office/drawing/2014/main" id="{4A24DC13-ABEA-471E-8ED9-ECC7943C4CB7}"/>
              </a:ext>
            </a:extLst>
          </p:cNvPr>
          <p:cNvSpPr txBox="1"/>
          <p:nvPr/>
        </p:nvSpPr>
        <p:spPr>
          <a:xfrm>
            <a:off x="784493" y="3739098"/>
            <a:ext cx="10009112" cy="646331"/>
          </a:xfrm>
          <a:prstGeom prst="rect">
            <a:avLst/>
          </a:prstGeom>
          <a:solidFill>
            <a:schemeClr val="accent5">
              <a:lumMod val="20000"/>
              <a:lumOff val="80000"/>
            </a:schemeClr>
          </a:solidFill>
        </p:spPr>
        <p:txBody>
          <a:bodyPr wrap="square" rtlCol="0">
            <a:spAutoFit/>
          </a:bodyPr>
          <a:lstStyle/>
          <a:p>
            <a:r>
              <a:rPr lang="de-DE" dirty="0"/>
              <a:t>WWF</a:t>
            </a:r>
          </a:p>
          <a:p>
            <a:r>
              <a:rPr lang="de-DE" dirty="0">
                <a:solidFill>
                  <a:srgbClr val="0070C0"/>
                </a:solidFill>
              </a:rPr>
              <a:t>https://www.wwf.de/themen-projekte/landwirtschaft/ernaehrung-konsum/lebensmittelverschwendung</a:t>
            </a:r>
          </a:p>
        </p:txBody>
      </p:sp>
      <p:sp>
        <p:nvSpPr>
          <p:cNvPr id="17" name="Textfeld 16">
            <a:extLst>
              <a:ext uri="{FF2B5EF4-FFF2-40B4-BE49-F238E27FC236}">
                <a16:creationId xmlns:a16="http://schemas.microsoft.com/office/drawing/2014/main" id="{F56194EF-2751-431C-B162-41EBDEC2DEA0}"/>
              </a:ext>
            </a:extLst>
          </p:cNvPr>
          <p:cNvSpPr txBox="1"/>
          <p:nvPr/>
        </p:nvSpPr>
        <p:spPr>
          <a:xfrm>
            <a:off x="740646" y="5437537"/>
            <a:ext cx="10009112" cy="646331"/>
          </a:xfrm>
          <a:prstGeom prst="rect">
            <a:avLst/>
          </a:prstGeom>
          <a:solidFill>
            <a:schemeClr val="accent5">
              <a:lumMod val="20000"/>
              <a:lumOff val="80000"/>
            </a:schemeClr>
          </a:solidFill>
        </p:spPr>
        <p:txBody>
          <a:bodyPr wrap="square">
            <a:spAutoFit/>
          </a:bodyPr>
          <a:lstStyle/>
          <a:p>
            <a:r>
              <a:rPr lang="de-DE" dirty="0"/>
              <a:t>Bundeszentrale für Ernährung</a:t>
            </a:r>
          </a:p>
          <a:p>
            <a:r>
              <a:rPr lang="de-DE" dirty="0">
                <a:solidFill>
                  <a:srgbClr val="0070C0"/>
                </a:solidFill>
              </a:rPr>
              <a:t>https://www.bzfe.de/nachhaltiger-konsum/lagern-kochen-essen-teilen/lebensmittelverschwendung/</a:t>
            </a:r>
          </a:p>
        </p:txBody>
      </p:sp>
    </p:spTree>
    <p:extLst>
      <p:ext uri="{BB962C8B-B14F-4D97-AF65-F5344CB8AC3E}">
        <p14:creationId xmlns:p14="http://schemas.microsoft.com/office/powerpoint/2010/main" val="1844579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F8DCDA-31E6-483E-BDE3-932D30EF49A4}"/>
              </a:ext>
            </a:extLst>
          </p:cNvPr>
          <p:cNvSpPr>
            <a:spLocks noGrp="1"/>
          </p:cNvSpPr>
          <p:nvPr>
            <p:ph type="title"/>
          </p:nvPr>
        </p:nvSpPr>
        <p:spPr/>
        <p:txBody>
          <a:bodyPr/>
          <a:lstStyle/>
          <a:p>
            <a:r>
              <a:rPr lang="de-DE" dirty="0"/>
              <a:t>App „</a:t>
            </a:r>
            <a:r>
              <a:rPr lang="de-DE" dirty="0" err="1"/>
              <a:t>TooGoodToGo</a:t>
            </a:r>
            <a:r>
              <a:rPr lang="de-DE" dirty="0"/>
              <a:t>“</a:t>
            </a:r>
          </a:p>
        </p:txBody>
      </p:sp>
      <p:sp>
        <p:nvSpPr>
          <p:cNvPr id="3" name="Textplatzhalter 2">
            <a:extLst>
              <a:ext uri="{FF2B5EF4-FFF2-40B4-BE49-F238E27FC236}">
                <a16:creationId xmlns:a16="http://schemas.microsoft.com/office/drawing/2014/main" id="{29A6A132-6F64-4F9B-B966-E67170076EA7}"/>
              </a:ext>
            </a:extLst>
          </p:cNvPr>
          <p:cNvSpPr>
            <a:spLocks noGrp="1"/>
          </p:cNvSpPr>
          <p:nvPr>
            <p:ph type="body" idx="1"/>
          </p:nvPr>
        </p:nvSpPr>
        <p:spPr>
          <a:xfrm>
            <a:off x="3957600" y="4908069"/>
            <a:ext cx="7249339" cy="648072"/>
          </a:xfrm>
        </p:spPr>
        <p:txBody>
          <a:bodyPr/>
          <a:lstStyle/>
          <a:p>
            <a:r>
              <a:rPr lang="de-DE" sz="3200" b="1" dirty="0"/>
              <a:t>Wir retten Lebensmittel</a:t>
            </a:r>
            <a:endParaRPr lang="de-DE" dirty="0"/>
          </a:p>
        </p:txBody>
      </p:sp>
    </p:spTree>
    <p:extLst>
      <p:ext uri="{BB962C8B-B14F-4D97-AF65-F5344CB8AC3E}">
        <p14:creationId xmlns:p14="http://schemas.microsoft.com/office/powerpoint/2010/main" val="738173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608E118-3C54-4F72-A2B8-CA170C65A8ED}"/>
              </a:ext>
            </a:extLst>
          </p:cNvPr>
          <p:cNvSpPr txBox="1"/>
          <p:nvPr/>
        </p:nvSpPr>
        <p:spPr>
          <a:xfrm>
            <a:off x="911424" y="1268760"/>
            <a:ext cx="5256584" cy="2000548"/>
          </a:xfrm>
          <a:prstGeom prst="rect">
            <a:avLst/>
          </a:prstGeom>
          <a:solidFill>
            <a:schemeClr val="accent4">
              <a:lumMod val="20000"/>
              <a:lumOff val="80000"/>
            </a:schemeClr>
          </a:solidFill>
        </p:spPr>
        <p:txBody>
          <a:bodyPr wrap="square" rtlCol="0">
            <a:spAutoFit/>
          </a:bodyPr>
          <a:lstStyle/>
          <a:p>
            <a:r>
              <a:rPr lang="de-DE" sz="2400" b="1" dirty="0"/>
              <a:t>Ziel </a:t>
            </a:r>
            <a:r>
              <a:rPr lang="de-DE" sz="2000" dirty="0"/>
              <a:t>der App ist es, Lebensmittelverschwendung zu reduzieren, durch die Verbindung zwischen Geschäften und </a:t>
            </a:r>
            <a:r>
              <a:rPr lang="de-DE" sz="2000" dirty="0" err="1"/>
              <a:t>Verbrauchern:innen</a:t>
            </a:r>
            <a:r>
              <a:rPr lang="de-DE" sz="2000" dirty="0"/>
              <a:t>. </a:t>
            </a:r>
            <a:br>
              <a:rPr lang="de-DE" sz="2000" dirty="0"/>
            </a:br>
            <a:r>
              <a:rPr lang="de-DE" sz="2000" dirty="0"/>
              <a:t>Ein bisschen wie eine „Wundertüte“ für Erwachsene, denn was letztendlich in der Tüte zum kleinen Preis landet, bleibt spannend. </a:t>
            </a:r>
          </a:p>
        </p:txBody>
      </p:sp>
      <p:sp>
        <p:nvSpPr>
          <p:cNvPr id="3" name="Textfeld 2">
            <a:extLst>
              <a:ext uri="{FF2B5EF4-FFF2-40B4-BE49-F238E27FC236}">
                <a16:creationId xmlns:a16="http://schemas.microsoft.com/office/drawing/2014/main" id="{68133C79-794E-4E5C-AD6A-A0E8BED107E3}"/>
              </a:ext>
            </a:extLst>
          </p:cNvPr>
          <p:cNvSpPr txBox="1"/>
          <p:nvPr/>
        </p:nvSpPr>
        <p:spPr>
          <a:xfrm>
            <a:off x="6672064" y="1293728"/>
            <a:ext cx="4968552" cy="1631216"/>
          </a:xfrm>
          <a:prstGeom prst="rect">
            <a:avLst/>
          </a:prstGeom>
          <a:solidFill>
            <a:schemeClr val="accent4">
              <a:lumMod val="20000"/>
              <a:lumOff val="80000"/>
            </a:schemeClr>
          </a:solidFill>
          <a:ln>
            <a:solidFill>
              <a:schemeClr val="accent2">
                <a:lumMod val="20000"/>
                <a:lumOff val="80000"/>
              </a:schemeClr>
            </a:solidFill>
          </a:ln>
        </p:spPr>
        <p:txBody>
          <a:bodyPr wrap="square" rtlCol="0">
            <a:spAutoFit/>
          </a:bodyPr>
          <a:lstStyle/>
          <a:p>
            <a:r>
              <a:rPr lang="de-DE" sz="2000" b="1" dirty="0"/>
              <a:t>AKTION</a:t>
            </a:r>
            <a:r>
              <a:rPr lang="de-DE" sz="2000" dirty="0"/>
              <a:t>: Geschäfte verkaufen am Ende des Tages überschüssige Lebensmittel zu einem sehr günstigen Preis an Sparwillige, anstatt sie wegzuwerfen. (Supermärkte, Bäckereien, Tankstellen, Gaststätten …)</a:t>
            </a:r>
          </a:p>
        </p:txBody>
      </p:sp>
      <p:sp>
        <p:nvSpPr>
          <p:cNvPr id="5" name="Textfeld 4">
            <a:extLst>
              <a:ext uri="{FF2B5EF4-FFF2-40B4-BE49-F238E27FC236}">
                <a16:creationId xmlns:a16="http://schemas.microsoft.com/office/drawing/2014/main" id="{55EB0720-4537-4624-B962-A621A306E81A}"/>
              </a:ext>
            </a:extLst>
          </p:cNvPr>
          <p:cNvSpPr txBox="1"/>
          <p:nvPr/>
        </p:nvSpPr>
        <p:spPr>
          <a:xfrm>
            <a:off x="4079776" y="3508849"/>
            <a:ext cx="7128792" cy="2308324"/>
          </a:xfrm>
          <a:prstGeom prst="rect">
            <a:avLst/>
          </a:prstGeom>
          <a:solidFill>
            <a:schemeClr val="accent4">
              <a:lumMod val="20000"/>
              <a:lumOff val="80000"/>
            </a:schemeClr>
          </a:solidFill>
        </p:spPr>
        <p:txBody>
          <a:bodyPr wrap="square" rtlCol="0">
            <a:spAutoFit/>
          </a:bodyPr>
          <a:lstStyle/>
          <a:p>
            <a:r>
              <a:rPr lang="de-DE" sz="2000" dirty="0"/>
              <a:t>"</a:t>
            </a:r>
            <a:r>
              <a:rPr lang="de-DE" sz="2000" dirty="0" err="1"/>
              <a:t>Too</a:t>
            </a:r>
            <a:r>
              <a:rPr lang="de-DE" sz="2000" dirty="0"/>
              <a:t> </a:t>
            </a:r>
            <a:r>
              <a:rPr lang="de-DE" sz="2000" dirty="0" err="1"/>
              <a:t>Good</a:t>
            </a:r>
            <a:r>
              <a:rPr lang="de-DE" sz="2000" dirty="0"/>
              <a:t> </a:t>
            </a:r>
            <a:r>
              <a:rPr lang="de-DE" sz="2000" dirty="0" err="1"/>
              <a:t>to</a:t>
            </a:r>
            <a:r>
              <a:rPr lang="de-DE" sz="2000" dirty="0"/>
              <a:t> Go" möchte einen </a:t>
            </a:r>
            <a:r>
              <a:rPr lang="de-DE" sz="2400" b="1" dirty="0"/>
              <a:t>Beitrag zum Umweltschutz </a:t>
            </a:r>
            <a:r>
              <a:rPr lang="de-DE" sz="2000" dirty="0"/>
              <a:t>leisten, indem das Unternehmen die Lebensmittelverschwendung reduziert. Die App sensibilisiert </a:t>
            </a:r>
            <a:r>
              <a:rPr lang="de-DE" sz="2000" dirty="0" err="1"/>
              <a:t>Nutzer:innen</a:t>
            </a:r>
            <a:r>
              <a:rPr lang="de-DE" sz="2000" dirty="0"/>
              <a:t> für das Problem und ermöglicht es ihnen, aktiv etwas dagegen zu unternehmen. Zudem fördert die App den sozialen Zusammenhalt, indem sie lokale Gemeinschaften unterstützt und Lebensmittel, die „zu gut um zu gehen“ sind für Bedürftige zugänglicher macht.</a:t>
            </a:r>
          </a:p>
        </p:txBody>
      </p:sp>
      <p:sp>
        <p:nvSpPr>
          <p:cNvPr id="7" name="Textfeld 6">
            <a:extLst>
              <a:ext uri="{FF2B5EF4-FFF2-40B4-BE49-F238E27FC236}">
                <a16:creationId xmlns:a16="http://schemas.microsoft.com/office/drawing/2014/main" id="{99B9BB63-6402-4470-A2CC-74EF82C1AC70}"/>
              </a:ext>
            </a:extLst>
          </p:cNvPr>
          <p:cNvSpPr txBox="1"/>
          <p:nvPr/>
        </p:nvSpPr>
        <p:spPr>
          <a:xfrm>
            <a:off x="3410379" y="567554"/>
            <a:ext cx="3045661" cy="461665"/>
          </a:xfrm>
          <a:prstGeom prst="rect">
            <a:avLst/>
          </a:prstGeom>
          <a:noFill/>
        </p:spPr>
        <p:txBody>
          <a:bodyPr wrap="square">
            <a:spAutoFit/>
          </a:bodyPr>
          <a:lstStyle/>
          <a:p>
            <a:r>
              <a:rPr lang="de-DE" sz="2400" b="1" dirty="0"/>
              <a:t>App „</a:t>
            </a:r>
            <a:r>
              <a:rPr lang="de-DE" sz="2400" b="1" dirty="0" err="1"/>
              <a:t>TooGoodToGo</a:t>
            </a:r>
            <a:r>
              <a:rPr lang="de-DE" sz="2400" b="1" dirty="0"/>
              <a:t>“</a:t>
            </a:r>
          </a:p>
        </p:txBody>
      </p:sp>
      <p:sp>
        <p:nvSpPr>
          <p:cNvPr id="8" name="Textfeld 7">
            <a:extLst>
              <a:ext uri="{FF2B5EF4-FFF2-40B4-BE49-F238E27FC236}">
                <a16:creationId xmlns:a16="http://schemas.microsoft.com/office/drawing/2014/main" id="{DA53ED9F-6BF2-4CD2-8C15-2A5C8A7E1D68}"/>
              </a:ext>
            </a:extLst>
          </p:cNvPr>
          <p:cNvSpPr txBox="1"/>
          <p:nvPr/>
        </p:nvSpPr>
        <p:spPr>
          <a:xfrm>
            <a:off x="1973542" y="6090391"/>
            <a:ext cx="8244916" cy="400110"/>
          </a:xfrm>
          <a:prstGeom prst="rect">
            <a:avLst/>
          </a:prstGeom>
          <a:solidFill>
            <a:schemeClr val="accent2">
              <a:lumMod val="20000"/>
              <a:lumOff val="80000"/>
            </a:schemeClr>
          </a:solidFill>
          <a:ln>
            <a:solidFill>
              <a:schemeClr val="accent2">
                <a:lumMod val="20000"/>
                <a:lumOff val="80000"/>
              </a:schemeClr>
            </a:solidFill>
          </a:ln>
        </p:spPr>
        <p:txBody>
          <a:bodyPr wrap="square" rtlCol="0">
            <a:spAutoFit/>
          </a:bodyPr>
          <a:lstStyle/>
          <a:p>
            <a:r>
              <a:rPr lang="de-DE" sz="2000" b="1" dirty="0"/>
              <a:t>Nachteil</a:t>
            </a:r>
            <a:r>
              <a:rPr lang="de-DE" sz="2000" dirty="0"/>
              <a:t>: Bei manchen Geschäften muss man reservieren und vorab bezahlen</a:t>
            </a:r>
          </a:p>
        </p:txBody>
      </p:sp>
    </p:spTree>
    <p:extLst>
      <p:ext uri="{BB962C8B-B14F-4D97-AF65-F5344CB8AC3E}">
        <p14:creationId xmlns:p14="http://schemas.microsoft.com/office/powerpoint/2010/main" val="67935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16875F9-8ED2-40CF-878D-79D46BCC42ED}"/>
              </a:ext>
            </a:extLst>
          </p:cNvPr>
          <p:cNvSpPr txBox="1"/>
          <p:nvPr/>
        </p:nvSpPr>
        <p:spPr>
          <a:xfrm>
            <a:off x="3215680" y="692696"/>
            <a:ext cx="2880320" cy="461665"/>
          </a:xfrm>
          <a:prstGeom prst="rect">
            <a:avLst/>
          </a:prstGeom>
          <a:noFill/>
        </p:spPr>
        <p:txBody>
          <a:bodyPr wrap="square">
            <a:spAutoFit/>
          </a:bodyPr>
          <a:lstStyle/>
          <a:p>
            <a:r>
              <a:rPr lang="de-DE" sz="2400" b="1" dirty="0"/>
              <a:t>App „</a:t>
            </a:r>
            <a:r>
              <a:rPr lang="de-DE" sz="2400" b="1" dirty="0" err="1"/>
              <a:t>TooGoodToGo</a:t>
            </a:r>
            <a:r>
              <a:rPr lang="de-DE" sz="2400" b="1" dirty="0"/>
              <a:t>“</a:t>
            </a:r>
          </a:p>
        </p:txBody>
      </p:sp>
      <p:pic>
        <p:nvPicPr>
          <p:cNvPr id="5" name="Grafik 4">
            <a:extLst>
              <a:ext uri="{FF2B5EF4-FFF2-40B4-BE49-F238E27FC236}">
                <a16:creationId xmlns:a16="http://schemas.microsoft.com/office/drawing/2014/main" id="{7DA6A9B2-90D9-4806-B61A-F675E20879E1}"/>
              </a:ext>
            </a:extLst>
          </p:cNvPr>
          <p:cNvPicPr>
            <a:picLocks noChangeAspect="1"/>
          </p:cNvPicPr>
          <p:nvPr/>
        </p:nvPicPr>
        <p:blipFill>
          <a:blip r:embed="rId2"/>
          <a:stretch>
            <a:fillRect/>
          </a:stretch>
        </p:blipFill>
        <p:spPr>
          <a:xfrm>
            <a:off x="1055440" y="1340768"/>
            <a:ext cx="3431006" cy="5517232"/>
          </a:xfrm>
          <a:prstGeom prst="rect">
            <a:avLst/>
          </a:prstGeom>
        </p:spPr>
      </p:pic>
      <p:sp>
        <p:nvSpPr>
          <p:cNvPr id="6" name="Textfeld 5">
            <a:extLst>
              <a:ext uri="{FF2B5EF4-FFF2-40B4-BE49-F238E27FC236}">
                <a16:creationId xmlns:a16="http://schemas.microsoft.com/office/drawing/2014/main" id="{4671471F-3098-4DC1-9B20-E7AF27DEB5E1}"/>
              </a:ext>
            </a:extLst>
          </p:cNvPr>
          <p:cNvSpPr txBox="1"/>
          <p:nvPr/>
        </p:nvSpPr>
        <p:spPr>
          <a:xfrm>
            <a:off x="4655840" y="1340768"/>
            <a:ext cx="5112568" cy="1477328"/>
          </a:xfrm>
          <a:prstGeom prst="rect">
            <a:avLst/>
          </a:prstGeom>
          <a:solidFill>
            <a:schemeClr val="accent5">
              <a:lumMod val="20000"/>
              <a:lumOff val="80000"/>
            </a:schemeClr>
          </a:solidFill>
        </p:spPr>
        <p:txBody>
          <a:bodyPr wrap="square" rtlCol="0">
            <a:spAutoFit/>
          </a:bodyPr>
          <a:lstStyle/>
          <a:p>
            <a:r>
              <a:rPr lang="de-DE" b="1" dirty="0"/>
              <a:t>Aktionen</a:t>
            </a:r>
          </a:p>
          <a:p>
            <a:pPr marL="285750" indent="-285750">
              <a:buFont typeface="Arial" panose="020B0604020202020204" pitchFamily="34" charset="0"/>
              <a:buChar char="•"/>
            </a:pPr>
            <a:r>
              <a:rPr lang="de-DE" dirty="0"/>
              <a:t>App nutzen</a:t>
            </a:r>
          </a:p>
          <a:p>
            <a:pPr marL="285750" indent="-285750">
              <a:buFont typeface="Arial" panose="020B0604020202020204" pitchFamily="34" charset="0"/>
              <a:buChar char="•"/>
            </a:pPr>
            <a:r>
              <a:rPr lang="de-DE" dirty="0"/>
              <a:t>App an </a:t>
            </a:r>
            <a:r>
              <a:rPr lang="de-DE" dirty="0" err="1"/>
              <a:t>Freund:innen</a:t>
            </a:r>
            <a:r>
              <a:rPr lang="de-DE" dirty="0"/>
              <a:t> und Bekannte empfehlen</a:t>
            </a:r>
          </a:p>
          <a:p>
            <a:pPr marL="285750" indent="-285750">
              <a:buFont typeface="Arial" panose="020B0604020202020204" pitchFamily="34" charset="0"/>
              <a:buChar char="•"/>
            </a:pPr>
            <a:r>
              <a:rPr lang="de-DE" dirty="0"/>
              <a:t>App an Geschäfte empfehlen</a:t>
            </a:r>
          </a:p>
          <a:p>
            <a:pPr marL="285750" indent="-285750">
              <a:buFont typeface="Arial" panose="020B0604020202020204" pitchFamily="34" charset="0"/>
              <a:buChar char="•"/>
            </a:pPr>
            <a:r>
              <a:rPr lang="de-DE" dirty="0"/>
              <a:t>App an einem kfd-Treffen vorstellen</a:t>
            </a:r>
          </a:p>
        </p:txBody>
      </p:sp>
      <p:sp>
        <p:nvSpPr>
          <p:cNvPr id="7" name="Textfeld 6">
            <a:extLst>
              <a:ext uri="{FF2B5EF4-FFF2-40B4-BE49-F238E27FC236}">
                <a16:creationId xmlns:a16="http://schemas.microsoft.com/office/drawing/2014/main" id="{E2E72D73-BC1C-4EBB-991E-1C260013E73D}"/>
              </a:ext>
            </a:extLst>
          </p:cNvPr>
          <p:cNvSpPr txBox="1"/>
          <p:nvPr/>
        </p:nvSpPr>
        <p:spPr>
          <a:xfrm>
            <a:off x="6384032" y="3012725"/>
            <a:ext cx="5215638" cy="1754326"/>
          </a:xfrm>
          <a:prstGeom prst="rect">
            <a:avLst/>
          </a:prstGeom>
          <a:solidFill>
            <a:schemeClr val="accent5">
              <a:lumMod val="20000"/>
              <a:lumOff val="80000"/>
            </a:schemeClr>
          </a:solidFill>
        </p:spPr>
        <p:txBody>
          <a:bodyPr wrap="square" rtlCol="0">
            <a:spAutoFit/>
          </a:bodyPr>
          <a:lstStyle/>
          <a:p>
            <a:r>
              <a:rPr lang="de-DE" b="1" dirty="0"/>
              <a:t>Aktionen ohne App</a:t>
            </a:r>
          </a:p>
          <a:p>
            <a:pPr marL="285750" indent="-285750">
              <a:buFont typeface="Arial" panose="020B0604020202020204" pitchFamily="34" charset="0"/>
              <a:buChar char="•"/>
            </a:pPr>
            <a:r>
              <a:rPr lang="de-DE" dirty="0"/>
              <a:t>Geschäfte animieren „Restetüten“ zu geringerem Preis anzubieten</a:t>
            </a:r>
          </a:p>
          <a:p>
            <a:pPr marL="285750" indent="-285750">
              <a:buFont typeface="Arial" panose="020B0604020202020204" pitchFamily="34" charset="0"/>
              <a:buChar char="•"/>
            </a:pPr>
            <a:r>
              <a:rPr lang="de-DE" dirty="0" err="1"/>
              <a:t>Freund:innen</a:t>
            </a:r>
            <a:r>
              <a:rPr lang="de-DE" dirty="0"/>
              <a:t> und Bekannte empfehlen, in Geschäften nach Restetüten zu fragen</a:t>
            </a:r>
          </a:p>
          <a:p>
            <a:pPr marL="285750" indent="-285750">
              <a:buFont typeface="Arial" panose="020B0604020202020204" pitchFamily="34" charset="0"/>
              <a:buChar char="•"/>
            </a:pPr>
            <a:r>
              <a:rPr lang="de-DE" dirty="0"/>
              <a:t>…</a:t>
            </a:r>
          </a:p>
        </p:txBody>
      </p:sp>
      <p:sp>
        <p:nvSpPr>
          <p:cNvPr id="8" name="Textfeld 7">
            <a:extLst>
              <a:ext uri="{FF2B5EF4-FFF2-40B4-BE49-F238E27FC236}">
                <a16:creationId xmlns:a16="http://schemas.microsoft.com/office/drawing/2014/main" id="{0FFDE632-F529-4B50-80F5-8647F6A27241}"/>
              </a:ext>
            </a:extLst>
          </p:cNvPr>
          <p:cNvSpPr txBox="1"/>
          <p:nvPr/>
        </p:nvSpPr>
        <p:spPr>
          <a:xfrm>
            <a:off x="4871864" y="4954083"/>
            <a:ext cx="5616624" cy="1754326"/>
          </a:xfrm>
          <a:prstGeom prst="rect">
            <a:avLst/>
          </a:prstGeom>
          <a:solidFill>
            <a:schemeClr val="accent2">
              <a:lumMod val="20000"/>
              <a:lumOff val="80000"/>
            </a:schemeClr>
          </a:solidFill>
        </p:spPr>
        <p:txBody>
          <a:bodyPr wrap="square" rtlCol="0">
            <a:spAutoFit/>
          </a:bodyPr>
          <a:lstStyle/>
          <a:p>
            <a:r>
              <a:rPr lang="de-DE" b="1" dirty="0"/>
              <a:t>Mögliche Nachteile bei den „Überraschungstüten“</a:t>
            </a:r>
          </a:p>
          <a:p>
            <a:pPr marL="285750" indent="-285750">
              <a:buFont typeface="Arial" panose="020B0604020202020204" pitchFamily="34" charset="0"/>
              <a:buChar char="•"/>
            </a:pPr>
            <a:r>
              <a:rPr lang="de-DE" dirty="0"/>
              <a:t>Inhalt ist nicht nach dem Geschmack</a:t>
            </a:r>
          </a:p>
          <a:p>
            <a:pPr marL="285750" indent="-285750">
              <a:buFont typeface="Arial" panose="020B0604020202020204" pitchFamily="34" charset="0"/>
              <a:buChar char="•"/>
            </a:pPr>
            <a:r>
              <a:rPr lang="de-DE" dirty="0"/>
              <a:t>Inhalt enthält zu viel von einer Sorte</a:t>
            </a:r>
          </a:p>
          <a:p>
            <a:pPr marL="285750" indent="-285750">
              <a:buFont typeface="Arial" panose="020B0604020202020204" pitchFamily="34" charset="0"/>
              <a:buChar char="•"/>
            </a:pPr>
            <a:r>
              <a:rPr lang="de-DE" dirty="0"/>
              <a:t>Inhalt muss bei Obst und Gemüse sehr schnell verbraucht werden</a:t>
            </a:r>
          </a:p>
          <a:p>
            <a:pPr marL="285750" indent="-285750">
              <a:buFont typeface="Arial" panose="020B0604020202020204" pitchFamily="34" charset="0"/>
              <a:buChar char="•"/>
            </a:pPr>
            <a:r>
              <a:rPr lang="de-DE" dirty="0"/>
              <a:t>…</a:t>
            </a:r>
            <a:endParaRPr lang="de-DE" b="1" dirty="0"/>
          </a:p>
        </p:txBody>
      </p:sp>
    </p:spTree>
    <p:extLst>
      <p:ext uri="{BB962C8B-B14F-4D97-AF65-F5344CB8AC3E}">
        <p14:creationId xmlns:p14="http://schemas.microsoft.com/office/powerpoint/2010/main" val="407579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F6BE81D-7DB3-4355-81F0-BBFA8BF04F29}"/>
              </a:ext>
            </a:extLst>
          </p:cNvPr>
          <p:cNvSpPr txBox="1"/>
          <p:nvPr/>
        </p:nvSpPr>
        <p:spPr>
          <a:xfrm>
            <a:off x="2855640" y="836712"/>
            <a:ext cx="8424936" cy="523220"/>
          </a:xfrm>
          <a:prstGeom prst="rect">
            <a:avLst/>
          </a:prstGeom>
          <a:noFill/>
        </p:spPr>
        <p:txBody>
          <a:bodyPr wrap="square">
            <a:spAutoFit/>
          </a:bodyPr>
          <a:lstStyle/>
          <a:p>
            <a:r>
              <a:rPr lang="de-DE" sz="2800" b="1" dirty="0"/>
              <a:t>Weitere Apps =&gt; viele auch ohne Smartphone nutzbar</a:t>
            </a:r>
          </a:p>
        </p:txBody>
      </p:sp>
      <p:graphicFrame>
        <p:nvGraphicFramePr>
          <p:cNvPr id="4" name="Tabelle 4">
            <a:extLst>
              <a:ext uri="{FF2B5EF4-FFF2-40B4-BE49-F238E27FC236}">
                <a16:creationId xmlns:a16="http://schemas.microsoft.com/office/drawing/2014/main" id="{5256EAE0-296D-42D6-9EC6-DEB8E7E07CEA}"/>
              </a:ext>
            </a:extLst>
          </p:cNvPr>
          <p:cNvGraphicFramePr>
            <a:graphicFrameLocks noGrp="1"/>
          </p:cNvGraphicFramePr>
          <p:nvPr>
            <p:extLst>
              <p:ext uri="{D42A27DB-BD31-4B8C-83A1-F6EECF244321}">
                <p14:modId xmlns:p14="http://schemas.microsoft.com/office/powerpoint/2010/main" val="2488139171"/>
              </p:ext>
            </p:extLst>
          </p:nvPr>
        </p:nvGraphicFramePr>
        <p:xfrm>
          <a:off x="1127448" y="1421487"/>
          <a:ext cx="9793088" cy="5173857"/>
        </p:xfrm>
        <a:graphic>
          <a:graphicData uri="http://schemas.openxmlformats.org/drawingml/2006/table">
            <a:tbl>
              <a:tblPr firstRow="1" bandRow="1">
                <a:tableStyleId>{5C22544A-7EE6-4342-B048-85BDC9FD1C3A}</a:tableStyleId>
              </a:tblPr>
              <a:tblGrid>
                <a:gridCol w="4896544">
                  <a:extLst>
                    <a:ext uri="{9D8B030D-6E8A-4147-A177-3AD203B41FA5}">
                      <a16:colId xmlns:a16="http://schemas.microsoft.com/office/drawing/2014/main" val="1138863365"/>
                    </a:ext>
                  </a:extLst>
                </a:gridCol>
                <a:gridCol w="4896544">
                  <a:extLst>
                    <a:ext uri="{9D8B030D-6E8A-4147-A177-3AD203B41FA5}">
                      <a16:colId xmlns:a16="http://schemas.microsoft.com/office/drawing/2014/main" val="3495579682"/>
                    </a:ext>
                  </a:extLst>
                </a:gridCol>
              </a:tblGrid>
              <a:tr h="443646">
                <a:tc>
                  <a:txBody>
                    <a:bodyPr/>
                    <a:lstStyle/>
                    <a:p>
                      <a:r>
                        <a:rPr lang="de-DE" dirty="0"/>
                        <a:t>APP</a:t>
                      </a:r>
                    </a:p>
                  </a:txBody>
                  <a:tcPr/>
                </a:tc>
                <a:tc>
                  <a:txBody>
                    <a:bodyPr/>
                    <a:lstStyle/>
                    <a:p>
                      <a:r>
                        <a:rPr lang="de-DE" dirty="0"/>
                        <a:t>Anmerkungen</a:t>
                      </a:r>
                    </a:p>
                  </a:txBody>
                  <a:tcPr/>
                </a:tc>
                <a:extLst>
                  <a:ext uri="{0D108BD9-81ED-4DB2-BD59-A6C34878D82A}">
                    <a16:rowId xmlns:a16="http://schemas.microsoft.com/office/drawing/2014/main" val="2462815448"/>
                  </a:ext>
                </a:extLst>
              </a:tr>
              <a:tr h="1422098">
                <a:tc>
                  <a:txBody>
                    <a:bodyPr/>
                    <a:lstStyle/>
                    <a:p>
                      <a:r>
                        <a:rPr lang="de-DE" dirty="0">
                          <a:hlinkClick r:id="rId2"/>
                        </a:rPr>
                        <a:t>https://foodsharing.de/</a:t>
                      </a:r>
                      <a:br>
                        <a:rPr lang="de-DE" dirty="0"/>
                      </a:br>
                      <a:r>
                        <a:rPr lang="de-DE" dirty="0"/>
                        <a:t>Es gibt </a:t>
                      </a:r>
                      <a:r>
                        <a:rPr lang="de-DE" b="1" dirty="0"/>
                        <a:t>Essenskörbe</a:t>
                      </a:r>
                      <a:r>
                        <a:rPr lang="de-DE" dirty="0"/>
                        <a:t> – hiermit kannst du deine eigenen überschüssigen Lebensmittel anbieten und Lebensmittel bei anderen abholen. </a:t>
                      </a:r>
                    </a:p>
                  </a:txBody>
                  <a:tcPr/>
                </a:tc>
                <a:tc>
                  <a:txBody>
                    <a:bodyPr/>
                    <a:lstStyle/>
                    <a:p>
                      <a:r>
                        <a:rPr lang="de-DE" dirty="0"/>
                        <a:t>Auf der </a:t>
                      </a:r>
                      <a:r>
                        <a:rPr lang="de-DE" dirty="0">
                          <a:hlinkClick r:id="rId3"/>
                        </a:rPr>
                        <a:t>Karte </a:t>
                      </a:r>
                      <a:r>
                        <a:rPr lang="de-DE" dirty="0"/>
                        <a:t>findest du </a:t>
                      </a:r>
                      <a:r>
                        <a:rPr lang="de-DE" b="1" dirty="0"/>
                        <a:t>Fairteiler</a:t>
                      </a:r>
                      <a:r>
                        <a:rPr lang="de-DE" dirty="0"/>
                        <a:t>, das sind Regale oder Kühlschränke, an denen du Lebensmittel kostenfrei abholen oder vorbeibringen kannst. </a:t>
                      </a:r>
                      <a:br>
                        <a:rPr lang="de-DE" dirty="0"/>
                      </a:br>
                      <a:br>
                        <a:rPr lang="de-DE" dirty="0"/>
                      </a:br>
                      <a:r>
                        <a:rPr lang="de-DE" dirty="0"/>
                        <a:t>Die Community ist in Bezirken organisiert. </a:t>
                      </a:r>
                      <a:r>
                        <a:rPr lang="de-DE" dirty="0">
                          <a:hlinkClick r:id="rId4"/>
                        </a:rPr>
                        <a:t>Finde Bezirke in deiner Umgebung </a:t>
                      </a:r>
                      <a:endParaRPr lang="de-DE" dirty="0"/>
                    </a:p>
                  </a:txBody>
                  <a:tcPr/>
                </a:tc>
                <a:extLst>
                  <a:ext uri="{0D108BD9-81ED-4DB2-BD59-A6C34878D82A}">
                    <a16:rowId xmlns:a16="http://schemas.microsoft.com/office/drawing/2014/main" val="3160571652"/>
                  </a:ext>
                </a:extLst>
              </a:tr>
              <a:tr h="443646">
                <a:tc>
                  <a:txBody>
                    <a:bodyPr/>
                    <a:lstStyle/>
                    <a:p>
                      <a:r>
                        <a:rPr lang="de-DE" dirty="0"/>
                        <a:t>Bundesministerium für Ernährung und Landwirtschaft „Zu gut für die Tonne“</a:t>
                      </a:r>
                      <a:br>
                        <a:rPr lang="de-DE" dirty="0"/>
                      </a:br>
                      <a:r>
                        <a:rPr lang="de-DE" dirty="0"/>
                        <a:t>https://zugutfuerdietonne.app/</a:t>
                      </a:r>
                    </a:p>
                  </a:txBody>
                  <a:tcPr/>
                </a:tc>
                <a:tc>
                  <a:txBody>
                    <a:bodyPr/>
                    <a:lstStyle/>
                    <a:p>
                      <a:r>
                        <a:rPr lang="de-DE" dirty="0"/>
                        <a:t>Hier kann man Reste eingeben und die App schlägt Rezepte vor</a:t>
                      </a:r>
                    </a:p>
                  </a:txBody>
                  <a:tcPr/>
                </a:tc>
                <a:extLst>
                  <a:ext uri="{0D108BD9-81ED-4DB2-BD59-A6C34878D82A}">
                    <a16:rowId xmlns:a16="http://schemas.microsoft.com/office/drawing/2014/main" val="1726312321"/>
                  </a:ext>
                </a:extLst>
              </a:tr>
              <a:tr h="2078451">
                <a:tc>
                  <a:txBody>
                    <a:bodyPr/>
                    <a:lstStyle/>
                    <a:p>
                      <a:r>
                        <a:rPr lang="de-DE" sz="1800" kern="1200" dirty="0">
                          <a:solidFill>
                            <a:schemeClr val="dk1"/>
                          </a:solidFill>
                          <a:latin typeface="+mn-lt"/>
                          <a:ea typeface="+mn-ea"/>
                          <a:cs typeface="+mn-cs"/>
                          <a:hlinkClick r:id="rId2"/>
                        </a:rPr>
                        <a:t>https://www.resq-club.com/de/</a:t>
                      </a:r>
                      <a:br>
                        <a:rPr lang="de-DE" dirty="0"/>
                      </a:br>
                      <a:r>
                        <a:rPr lang="de-DE" dirty="0" err="1"/>
                        <a:t>Resque</a:t>
                      </a:r>
                      <a:r>
                        <a:rPr lang="de-DE" dirty="0"/>
                        <a:t> Club</a:t>
                      </a:r>
                    </a:p>
                    <a:p>
                      <a:r>
                        <a:rPr lang="de-DE" dirty="0" err="1"/>
                        <a:t>ResQ-Kund:innen</a:t>
                      </a:r>
                      <a:r>
                        <a:rPr lang="de-DE" dirty="0"/>
                        <a:t> entdecken Restaurants, Cafés und Lebensmittelgeschäfte zu einem Rabatt von rund 50 % und tragen dabei gleichzeitig zu einer nachhaltigeren Umwelt bei.</a:t>
                      </a:r>
                    </a:p>
                  </a:txBody>
                  <a:tcPr/>
                </a:tc>
                <a:tc>
                  <a:txBody>
                    <a:bodyPr/>
                    <a:lstStyle/>
                    <a:p>
                      <a:r>
                        <a:rPr lang="de-DE" dirty="0"/>
                        <a:t>Momentan hauptsächlich in Berlin</a:t>
                      </a:r>
                    </a:p>
                  </a:txBody>
                  <a:tcPr/>
                </a:tc>
                <a:extLst>
                  <a:ext uri="{0D108BD9-81ED-4DB2-BD59-A6C34878D82A}">
                    <a16:rowId xmlns:a16="http://schemas.microsoft.com/office/drawing/2014/main" val="2807828252"/>
                  </a:ext>
                </a:extLst>
              </a:tr>
            </a:tbl>
          </a:graphicData>
        </a:graphic>
      </p:graphicFrame>
    </p:spTree>
    <p:extLst>
      <p:ext uri="{BB962C8B-B14F-4D97-AF65-F5344CB8AC3E}">
        <p14:creationId xmlns:p14="http://schemas.microsoft.com/office/powerpoint/2010/main" val="408841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CE45A-EB9B-4957-A9E1-F1208E37406A}"/>
              </a:ext>
            </a:extLst>
          </p:cNvPr>
          <p:cNvSpPr>
            <a:spLocks noGrp="1"/>
          </p:cNvSpPr>
          <p:nvPr>
            <p:ph type="title"/>
          </p:nvPr>
        </p:nvSpPr>
        <p:spPr>
          <a:xfrm>
            <a:off x="2351584" y="2996952"/>
            <a:ext cx="9505056" cy="3323987"/>
          </a:xfrm>
        </p:spPr>
        <p:txBody>
          <a:bodyPr/>
          <a:lstStyle/>
          <a:p>
            <a:r>
              <a:rPr lang="de-DE" dirty="0"/>
              <a:t>Wie kann ich meine eigene Lebensmittelverschwendung eindämmen?</a:t>
            </a:r>
          </a:p>
        </p:txBody>
      </p:sp>
    </p:spTree>
    <p:extLst>
      <p:ext uri="{BB962C8B-B14F-4D97-AF65-F5344CB8AC3E}">
        <p14:creationId xmlns:p14="http://schemas.microsoft.com/office/powerpoint/2010/main" val="2324049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A476672-DA67-4BA1-B46A-0DDC7759CE0A}"/>
              </a:ext>
            </a:extLst>
          </p:cNvPr>
          <p:cNvSpPr txBox="1"/>
          <p:nvPr/>
        </p:nvSpPr>
        <p:spPr>
          <a:xfrm>
            <a:off x="695400" y="1340768"/>
            <a:ext cx="6096000" cy="1477328"/>
          </a:xfrm>
          <a:prstGeom prst="rect">
            <a:avLst/>
          </a:prstGeom>
          <a:solidFill>
            <a:schemeClr val="accent2">
              <a:lumMod val="20000"/>
              <a:lumOff val="80000"/>
            </a:schemeClr>
          </a:solidFill>
        </p:spPr>
        <p:txBody>
          <a:bodyPr wrap="square">
            <a:spAutoFit/>
          </a:bodyPr>
          <a:lstStyle/>
          <a:p>
            <a:r>
              <a:rPr lang="de-DE" b="1" dirty="0"/>
              <a:t>1. Bewusster einkaufen. </a:t>
            </a:r>
            <a:br>
              <a:rPr lang="de-DE" dirty="0"/>
            </a:br>
            <a:r>
              <a:rPr lang="de-DE" dirty="0"/>
              <a:t>Wer vorher überlegt, was auf den Tisch kommen soll, kann besser planen und passend einkaufen. Und: Im Gegensatz zu den meisten Discountern sind auf dem Markt auch kleinere Mengen erhältlich. Klasse statt Masse!</a:t>
            </a:r>
          </a:p>
        </p:txBody>
      </p:sp>
      <p:sp>
        <p:nvSpPr>
          <p:cNvPr id="5" name="Textfeld 4">
            <a:extLst>
              <a:ext uri="{FF2B5EF4-FFF2-40B4-BE49-F238E27FC236}">
                <a16:creationId xmlns:a16="http://schemas.microsoft.com/office/drawing/2014/main" id="{C75F891A-3F1A-477E-B030-ACE6D6166326}"/>
              </a:ext>
            </a:extLst>
          </p:cNvPr>
          <p:cNvSpPr txBox="1"/>
          <p:nvPr/>
        </p:nvSpPr>
        <p:spPr>
          <a:xfrm>
            <a:off x="3215680" y="692696"/>
            <a:ext cx="3024336" cy="461665"/>
          </a:xfrm>
          <a:prstGeom prst="rect">
            <a:avLst/>
          </a:prstGeom>
          <a:noFill/>
        </p:spPr>
        <p:txBody>
          <a:bodyPr wrap="square">
            <a:spAutoFit/>
          </a:bodyPr>
          <a:lstStyle/>
          <a:p>
            <a:r>
              <a:rPr lang="de-DE" sz="2400" b="1" dirty="0"/>
              <a:t>Essen retten im Alltag</a:t>
            </a:r>
          </a:p>
        </p:txBody>
      </p:sp>
      <p:sp>
        <p:nvSpPr>
          <p:cNvPr id="7" name="Textfeld 6">
            <a:extLst>
              <a:ext uri="{FF2B5EF4-FFF2-40B4-BE49-F238E27FC236}">
                <a16:creationId xmlns:a16="http://schemas.microsoft.com/office/drawing/2014/main" id="{93BBABBA-64B0-4099-A745-C57CB5196954}"/>
              </a:ext>
            </a:extLst>
          </p:cNvPr>
          <p:cNvSpPr txBox="1"/>
          <p:nvPr/>
        </p:nvSpPr>
        <p:spPr>
          <a:xfrm>
            <a:off x="7390184" y="186606"/>
            <a:ext cx="3816424" cy="2308324"/>
          </a:xfrm>
          <a:prstGeom prst="rect">
            <a:avLst/>
          </a:prstGeom>
          <a:solidFill>
            <a:schemeClr val="accent5">
              <a:lumMod val="20000"/>
              <a:lumOff val="80000"/>
            </a:schemeClr>
          </a:solidFill>
        </p:spPr>
        <p:txBody>
          <a:bodyPr wrap="square">
            <a:spAutoFit/>
          </a:bodyPr>
          <a:lstStyle/>
          <a:p>
            <a:r>
              <a:rPr lang="de-DE" b="1" dirty="0"/>
              <a:t>2. Auf den letzten Drücker. </a:t>
            </a:r>
            <a:br>
              <a:rPr lang="de-DE" dirty="0"/>
            </a:br>
            <a:r>
              <a:rPr lang="de-DE" dirty="0"/>
              <a:t>Wenn das Gekaufte sowieso für den gleichen oder kommenden Tag gedacht ist, ruhig mal bewusst zu den Produkten mit kurzem Mindesthaltbarkeitsdatum greifen. Sie sind schließlich immer noch einwandfrei! (&gt; 30% preiswerter)</a:t>
            </a:r>
          </a:p>
        </p:txBody>
      </p:sp>
      <p:sp>
        <p:nvSpPr>
          <p:cNvPr id="9" name="Textfeld 8">
            <a:extLst>
              <a:ext uri="{FF2B5EF4-FFF2-40B4-BE49-F238E27FC236}">
                <a16:creationId xmlns:a16="http://schemas.microsoft.com/office/drawing/2014/main" id="{752F0916-22F0-48BA-BDC2-0E109A72A69E}"/>
              </a:ext>
            </a:extLst>
          </p:cNvPr>
          <p:cNvSpPr txBox="1"/>
          <p:nvPr/>
        </p:nvSpPr>
        <p:spPr>
          <a:xfrm>
            <a:off x="407368" y="2924944"/>
            <a:ext cx="6096000" cy="2308324"/>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p>
            <a:r>
              <a:rPr lang="de-DE" b="1" dirty="0"/>
              <a:t>3. Auf die Sinne verlassen. </a:t>
            </a:r>
            <a:br>
              <a:rPr lang="de-DE" dirty="0"/>
            </a:br>
            <a:r>
              <a:rPr lang="de-DE" dirty="0"/>
              <a:t>Ist das Mindesthaltbarkeitsdatum überschritten, bedeutet das nicht, dass das Produkt nicht mehr genießbar ist. Den abgelaufenen Joghurt öffnen und probieren, statt ihn ungeprüft in die Tonne zu werfen. In der Regel helfen Augen, Nase und Mund, um zu erkennen, ob das Produkt noch gut ist. Vorsicht aber mit dem Verbrauchsdatum von Fisch und Fleisch – dies sollte in der Regel eingehalten werden!</a:t>
            </a:r>
          </a:p>
        </p:txBody>
      </p:sp>
      <p:sp>
        <p:nvSpPr>
          <p:cNvPr id="11" name="Textfeld 10">
            <a:extLst>
              <a:ext uri="{FF2B5EF4-FFF2-40B4-BE49-F238E27FC236}">
                <a16:creationId xmlns:a16="http://schemas.microsoft.com/office/drawing/2014/main" id="{71AE593D-99BB-43B3-9D3B-52DFE8F61DDE}"/>
              </a:ext>
            </a:extLst>
          </p:cNvPr>
          <p:cNvSpPr txBox="1"/>
          <p:nvPr/>
        </p:nvSpPr>
        <p:spPr>
          <a:xfrm>
            <a:off x="7399799" y="2924944"/>
            <a:ext cx="4176464" cy="1754326"/>
          </a:xfrm>
          <a:prstGeom prst="rect">
            <a:avLst/>
          </a:prstGeom>
          <a:solidFill>
            <a:schemeClr val="tx2">
              <a:lumMod val="20000"/>
              <a:lumOff val="80000"/>
            </a:schemeClr>
          </a:solidFill>
        </p:spPr>
        <p:txBody>
          <a:bodyPr wrap="square">
            <a:spAutoFit/>
          </a:bodyPr>
          <a:lstStyle/>
          <a:p>
            <a:r>
              <a:rPr lang="de-DE" b="1" dirty="0"/>
              <a:t>4. Reste-Party veranstalten.</a:t>
            </a:r>
            <a:br>
              <a:rPr lang="de-DE" dirty="0"/>
            </a:br>
            <a:r>
              <a:rPr lang="de-DE" dirty="0"/>
              <a:t>Zwei Kartoffeln, eine halbe Schüssel Nudelsalat und drei Scheiben Käse sind übrig? Beim gemeinsamen Kochen mit Freund*innen können alle ihre Reste mitbringen und kreative Menüs kreieren.</a:t>
            </a:r>
          </a:p>
        </p:txBody>
      </p:sp>
      <p:sp>
        <p:nvSpPr>
          <p:cNvPr id="12" name="Textfeld 11">
            <a:extLst>
              <a:ext uri="{FF2B5EF4-FFF2-40B4-BE49-F238E27FC236}">
                <a16:creationId xmlns:a16="http://schemas.microsoft.com/office/drawing/2014/main" id="{CDB85A05-4C04-4879-B383-8FCB5D9A37D6}"/>
              </a:ext>
            </a:extLst>
          </p:cNvPr>
          <p:cNvSpPr txBox="1"/>
          <p:nvPr/>
        </p:nvSpPr>
        <p:spPr>
          <a:xfrm>
            <a:off x="5591944" y="5340117"/>
            <a:ext cx="5879976" cy="1200329"/>
          </a:xfrm>
          <a:prstGeom prst="rect">
            <a:avLst/>
          </a:prstGeom>
          <a:solidFill>
            <a:schemeClr val="accent6">
              <a:lumMod val="20000"/>
              <a:lumOff val="80000"/>
            </a:schemeClr>
          </a:solidFill>
        </p:spPr>
        <p:txBody>
          <a:bodyPr wrap="square">
            <a:spAutoFit/>
          </a:bodyPr>
          <a:lstStyle/>
          <a:p>
            <a:r>
              <a:rPr lang="de-DE" b="1" dirty="0"/>
              <a:t>5. Besser schnippeln. </a:t>
            </a:r>
            <a:br>
              <a:rPr lang="de-DE" dirty="0"/>
            </a:br>
            <a:r>
              <a:rPr lang="de-DE" dirty="0"/>
              <a:t>Was landet beim Gemüseschnippeln im Abfall? Oft vielleicht mehr als nötig. Der Stiel vom Brokkoli zum Beispiel schmeckt genauso lecker wie die Röschen.</a:t>
            </a:r>
          </a:p>
        </p:txBody>
      </p:sp>
    </p:spTree>
    <p:extLst>
      <p:ext uri="{BB962C8B-B14F-4D97-AF65-F5344CB8AC3E}">
        <p14:creationId xmlns:p14="http://schemas.microsoft.com/office/powerpoint/2010/main" val="265021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34D509C-025D-481A-97CF-FB54D213148E}"/>
              </a:ext>
            </a:extLst>
          </p:cNvPr>
          <p:cNvPicPr>
            <a:picLocks noChangeAspect="1"/>
          </p:cNvPicPr>
          <p:nvPr/>
        </p:nvPicPr>
        <p:blipFill>
          <a:blip r:embed="rId2"/>
          <a:stretch>
            <a:fillRect/>
          </a:stretch>
        </p:blipFill>
        <p:spPr>
          <a:xfrm>
            <a:off x="551384" y="1412776"/>
            <a:ext cx="5856704" cy="5229200"/>
          </a:xfrm>
          <a:prstGeom prst="rect">
            <a:avLst/>
          </a:prstGeom>
        </p:spPr>
      </p:pic>
      <p:sp>
        <p:nvSpPr>
          <p:cNvPr id="4" name="Textfeld 3">
            <a:extLst>
              <a:ext uri="{FF2B5EF4-FFF2-40B4-BE49-F238E27FC236}">
                <a16:creationId xmlns:a16="http://schemas.microsoft.com/office/drawing/2014/main" id="{F88CF0B6-E5E3-4ECE-9960-967B48057915}"/>
              </a:ext>
            </a:extLst>
          </p:cNvPr>
          <p:cNvSpPr txBox="1"/>
          <p:nvPr/>
        </p:nvSpPr>
        <p:spPr>
          <a:xfrm>
            <a:off x="7248128" y="1340768"/>
            <a:ext cx="4320480" cy="5229200"/>
          </a:xfrm>
          <a:prstGeom prst="rect">
            <a:avLst/>
          </a:prstGeom>
          <a:solidFill>
            <a:schemeClr val="accent5">
              <a:lumMod val="20000"/>
              <a:lumOff val="80000"/>
            </a:schemeClr>
          </a:solidFill>
        </p:spPr>
        <p:txBody>
          <a:bodyPr wrap="square" rtlCol="0">
            <a:spAutoFit/>
          </a:bodyPr>
          <a:lstStyle/>
          <a:p>
            <a:r>
              <a:rPr lang="de-DE" sz="3200" b="1" dirty="0"/>
              <a:t>Ziel</a:t>
            </a:r>
            <a:r>
              <a:rPr lang="de-DE" dirty="0"/>
              <a:t> </a:t>
            </a:r>
            <a:br>
              <a:rPr lang="de-DE" dirty="0"/>
            </a:br>
            <a:r>
              <a:rPr lang="de-DE" sz="1800" b="1" dirty="0"/>
              <a:t>Vom 16.11. bis zum 24.11.2024:</a:t>
            </a:r>
          </a:p>
          <a:p>
            <a:r>
              <a:rPr lang="de-DE" b="1" dirty="0"/>
              <a:t>Aufmerksam machen mit vielen Aktionen vor Ort.</a:t>
            </a:r>
          </a:p>
          <a:p>
            <a:r>
              <a:rPr lang="de-DE" b="1" dirty="0"/>
              <a:t>Weitere Aktionen über das ganze Jahr verteilt.</a:t>
            </a:r>
            <a:br>
              <a:rPr lang="de-DE" b="1" dirty="0"/>
            </a:br>
            <a:endParaRPr lang="de-DE" sz="3200" b="1" dirty="0"/>
          </a:p>
          <a:p>
            <a:r>
              <a:rPr lang="de-DE" sz="3200" b="1" dirty="0"/>
              <a:t>Thema – worum geht‘s?</a:t>
            </a:r>
          </a:p>
          <a:p>
            <a:r>
              <a:rPr lang="de-DE" b="1" dirty="0"/>
              <a:t>Nachhaltiger Umgang mit Ressourcen unserer Welt.</a:t>
            </a:r>
            <a:br>
              <a:rPr lang="de-DE" b="1" dirty="0"/>
            </a:br>
            <a:endParaRPr lang="de-DE" b="1" dirty="0"/>
          </a:p>
          <a:p>
            <a:r>
              <a:rPr lang="de-DE" sz="3200" b="1" dirty="0"/>
              <a:t>3 große </a:t>
            </a:r>
            <a:r>
              <a:rPr lang="de-DE" sz="3200" b="1" dirty="0" err="1"/>
              <a:t>Rs</a:t>
            </a:r>
            <a:endParaRPr lang="de-DE" sz="3200" b="1" dirty="0"/>
          </a:p>
          <a:p>
            <a:r>
              <a:rPr lang="de-DE" b="1" dirty="0" err="1"/>
              <a:t>Reduce</a:t>
            </a:r>
            <a:r>
              <a:rPr lang="de-DE" b="1" dirty="0"/>
              <a:t>, Reuse, Recycle (Abfallvermeidung, Wiederverwenden, Wiederverwerten von Materialien). </a:t>
            </a:r>
          </a:p>
        </p:txBody>
      </p:sp>
      <p:sp>
        <p:nvSpPr>
          <p:cNvPr id="5" name="Textfeld 4">
            <a:extLst>
              <a:ext uri="{FF2B5EF4-FFF2-40B4-BE49-F238E27FC236}">
                <a16:creationId xmlns:a16="http://schemas.microsoft.com/office/drawing/2014/main" id="{D6B193A2-F03E-4932-A693-6A76FCC42698}"/>
              </a:ext>
            </a:extLst>
          </p:cNvPr>
          <p:cNvSpPr txBox="1"/>
          <p:nvPr/>
        </p:nvSpPr>
        <p:spPr>
          <a:xfrm>
            <a:off x="3359696" y="216024"/>
            <a:ext cx="8424936" cy="923330"/>
          </a:xfrm>
          <a:prstGeom prst="rect">
            <a:avLst/>
          </a:prstGeom>
          <a:noFill/>
        </p:spPr>
        <p:txBody>
          <a:bodyPr wrap="square" rtlCol="0">
            <a:spAutoFit/>
          </a:bodyPr>
          <a:lstStyle/>
          <a:p>
            <a:r>
              <a:rPr lang="de-DE" sz="4000" b="1" dirty="0">
                <a:solidFill>
                  <a:schemeClr val="accent5">
                    <a:lumMod val="75000"/>
                  </a:schemeClr>
                </a:solidFill>
              </a:rPr>
              <a:t>Vermeidung</a:t>
            </a:r>
            <a:r>
              <a:rPr lang="de-DE" sz="5400" b="1" dirty="0">
                <a:solidFill>
                  <a:schemeClr val="accent5">
                    <a:lumMod val="75000"/>
                  </a:schemeClr>
                </a:solidFill>
              </a:rPr>
              <a:t> </a:t>
            </a:r>
            <a:r>
              <a:rPr lang="de-DE" sz="4000" b="1" dirty="0">
                <a:solidFill>
                  <a:schemeClr val="accent5">
                    <a:lumMod val="75000"/>
                  </a:schemeClr>
                </a:solidFill>
              </a:rPr>
              <a:t>von Lebensmittelabfällen</a:t>
            </a:r>
            <a:endParaRPr lang="de-DE" sz="4000" dirty="0">
              <a:solidFill>
                <a:schemeClr val="accent5">
                  <a:lumMod val="75000"/>
                </a:schemeClr>
              </a:solidFill>
            </a:endParaRPr>
          </a:p>
        </p:txBody>
      </p:sp>
    </p:spTree>
    <p:extLst>
      <p:ext uri="{BB962C8B-B14F-4D97-AF65-F5344CB8AC3E}">
        <p14:creationId xmlns:p14="http://schemas.microsoft.com/office/powerpoint/2010/main" val="210400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C75F891A-3F1A-477E-B030-ACE6D6166326}"/>
              </a:ext>
            </a:extLst>
          </p:cNvPr>
          <p:cNvSpPr txBox="1"/>
          <p:nvPr/>
        </p:nvSpPr>
        <p:spPr>
          <a:xfrm>
            <a:off x="3215680" y="692696"/>
            <a:ext cx="3024336" cy="461665"/>
          </a:xfrm>
          <a:prstGeom prst="rect">
            <a:avLst/>
          </a:prstGeom>
          <a:noFill/>
        </p:spPr>
        <p:txBody>
          <a:bodyPr wrap="square">
            <a:spAutoFit/>
          </a:bodyPr>
          <a:lstStyle/>
          <a:p>
            <a:r>
              <a:rPr lang="de-DE" sz="2400" b="1" dirty="0"/>
              <a:t>Essen retten im Alltag</a:t>
            </a:r>
          </a:p>
        </p:txBody>
      </p:sp>
      <p:sp>
        <p:nvSpPr>
          <p:cNvPr id="10" name="Textfeld 9">
            <a:extLst>
              <a:ext uri="{FF2B5EF4-FFF2-40B4-BE49-F238E27FC236}">
                <a16:creationId xmlns:a16="http://schemas.microsoft.com/office/drawing/2014/main" id="{1A7D75CC-A1F8-4AF7-901F-8E642A897586}"/>
              </a:ext>
            </a:extLst>
          </p:cNvPr>
          <p:cNvSpPr txBox="1"/>
          <p:nvPr/>
        </p:nvSpPr>
        <p:spPr>
          <a:xfrm>
            <a:off x="7915307" y="188640"/>
            <a:ext cx="3384376" cy="3693319"/>
          </a:xfrm>
          <a:prstGeom prst="rect">
            <a:avLst/>
          </a:prstGeom>
          <a:solidFill>
            <a:schemeClr val="accent4">
              <a:lumMod val="20000"/>
              <a:lumOff val="80000"/>
            </a:schemeClr>
          </a:solidFill>
        </p:spPr>
        <p:txBody>
          <a:bodyPr wrap="square">
            <a:spAutoFit/>
          </a:bodyPr>
          <a:lstStyle/>
          <a:p>
            <a:r>
              <a:rPr lang="de-DE" b="1" dirty="0"/>
              <a:t>6. Bei foodsharing.de und foodwatch.org mitmachen. </a:t>
            </a:r>
            <a:br>
              <a:rPr lang="de-DE" dirty="0"/>
            </a:br>
            <a:r>
              <a:rPr lang="de-DE" dirty="0"/>
              <a:t>Bei </a:t>
            </a:r>
            <a:r>
              <a:rPr lang="de-DE" dirty="0" err="1"/>
              <a:t>Foodsharing</a:t>
            </a:r>
            <a:r>
              <a:rPr lang="de-DE" dirty="0"/>
              <a:t> können Privatleute in Supermärkten, Restaurants, bei Bäckereien und </a:t>
            </a:r>
            <a:r>
              <a:rPr lang="de-DE" dirty="0" err="1"/>
              <a:t>Bäuer:innen</a:t>
            </a:r>
            <a:r>
              <a:rPr lang="de-DE" dirty="0"/>
              <a:t> usw. kostenlos Essen abholen und auch selbst Essen zur Abholung anbieten. Foodwatch engagiert sich im Bereich Verbraucherschutz bei Lebensmitteln. Hier gibt es zahlreiche Infos und Mitmachaktionen.</a:t>
            </a:r>
          </a:p>
        </p:txBody>
      </p:sp>
      <p:sp>
        <p:nvSpPr>
          <p:cNvPr id="12" name="Textfeld 11">
            <a:extLst>
              <a:ext uri="{FF2B5EF4-FFF2-40B4-BE49-F238E27FC236}">
                <a16:creationId xmlns:a16="http://schemas.microsoft.com/office/drawing/2014/main" id="{601AAAA0-7702-4E13-85F4-D249A0729E51}"/>
              </a:ext>
            </a:extLst>
          </p:cNvPr>
          <p:cNvSpPr txBox="1"/>
          <p:nvPr/>
        </p:nvSpPr>
        <p:spPr>
          <a:xfrm>
            <a:off x="981662" y="1249965"/>
            <a:ext cx="6096000" cy="1200329"/>
          </a:xfrm>
          <a:prstGeom prst="rect">
            <a:avLst/>
          </a:prstGeom>
          <a:solidFill>
            <a:schemeClr val="accent3">
              <a:lumMod val="20000"/>
              <a:lumOff val="80000"/>
            </a:schemeClr>
          </a:solidFill>
        </p:spPr>
        <p:txBody>
          <a:bodyPr wrap="square">
            <a:spAutoFit/>
          </a:bodyPr>
          <a:lstStyle/>
          <a:p>
            <a:r>
              <a:rPr lang="de-DE" b="1" dirty="0"/>
              <a:t>7. Bei den </a:t>
            </a:r>
            <a:r>
              <a:rPr lang="de-DE" b="1" dirty="0" err="1"/>
              <a:t>Nachbar:innen</a:t>
            </a:r>
            <a:r>
              <a:rPr lang="de-DE" b="1" dirty="0"/>
              <a:t> klingeln. </a:t>
            </a:r>
            <a:br>
              <a:rPr lang="de-DE" dirty="0"/>
            </a:br>
            <a:r>
              <a:rPr lang="de-DE" dirty="0"/>
              <a:t>Es geht ab in den Urlaub und der Kühlschrank ist noch voll? Eine perfekte Gelegenheit, die Nachbarn kennenzulernen – einfach mal klingeln gehen und Reste anbieten.</a:t>
            </a:r>
          </a:p>
        </p:txBody>
      </p:sp>
      <p:sp>
        <p:nvSpPr>
          <p:cNvPr id="14" name="Textfeld 13">
            <a:extLst>
              <a:ext uri="{FF2B5EF4-FFF2-40B4-BE49-F238E27FC236}">
                <a16:creationId xmlns:a16="http://schemas.microsoft.com/office/drawing/2014/main" id="{FF38C15F-4D5B-4620-A5E1-37D60F79A8AA}"/>
              </a:ext>
            </a:extLst>
          </p:cNvPr>
          <p:cNvSpPr txBox="1"/>
          <p:nvPr/>
        </p:nvSpPr>
        <p:spPr>
          <a:xfrm>
            <a:off x="1400485" y="2828835"/>
            <a:ext cx="6096000" cy="1200329"/>
          </a:xfrm>
          <a:prstGeom prst="rect">
            <a:avLst/>
          </a:prstGeom>
          <a:solidFill>
            <a:schemeClr val="accent5">
              <a:lumMod val="20000"/>
              <a:lumOff val="80000"/>
            </a:schemeClr>
          </a:solidFill>
        </p:spPr>
        <p:txBody>
          <a:bodyPr wrap="square">
            <a:spAutoFit/>
          </a:bodyPr>
          <a:lstStyle/>
          <a:p>
            <a:r>
              <a:rPr lang="de-DE" b="1" dirty="0"/>
              <a:t>8. Haltbar machen. </a:t>
            </a:r>
            <a:br>
              <a:rPr lang="de-DE" dirty="0"/>
            </a:br>
            <a:r>
              <a:rPr lang="de-DE" dirty="0"/>
              <a:t>Was Großmutter schon konnte, kann ich auch. Einkochen rettet Obst und Gemüse vor der Tonne. Die Ergebnisse sind köstlich und eignen sich auch noch gut als kleine Geschenke. </a:t>
            </a:r>
          </a:p>
        </p:txBody>
      </p:sp>
      <p:sp>
        <p:nvSpPr>
          <p:cNvPr id="16" name="Textfeld 15">
            <a:extLst>
              <a:ext uri="{FF2B5EF4-FFF2-40B4-BE49-F238E27FC236}">
                <a16:creationId xmlns:a16="http://schemas.microsoft.com/office/drawing/2014/main" id="{8D30FD6D-5498-4319-AA2E-559B5A6ABBE6}"/>
              </a:ext>
            </a:extLst>
          </p:cNvPr>
          <p:cNvSpPr txBox="1"/>
          <p:nvPr/>
        </p:nvSpPr>
        <p:spPr>
          <a:xfrm>
            <a:off x="479376" y="4200763"/>
            <a:ext cx="4943872" cy="1200329"/>
          </a:xfrm>
          <a:prstGeom prst="rect">
            <a:avLst/>
          </a:prstGeom>
          <a:solidFill>
            <a:schemeClr val="tx2">
              <a:lumMod val="20000"/>
              <a:lumOff val="80000"/>
            </a:schemeClr>
          </a:solidFill>
        </p:spPr>
        <p:txBody>
          <a:bodyPr wrap="square">
            <a:spAutoFit/>
          </a:bodyPr>
          <a:lstStyle/>
          <a:p>
            <a:r>
              <a:rPr lang="de-DE" b="1" dirty="0"/>
              <a:t>9. Nicht hungrig einkaufen gehen</a:t>
            </a:r>
          </a:p>
          <a:p>
            <a:r>
              <a:rPr lang="de-DE" dirty="0"/>
              <a:t>Das kennt wohl jeder. Hunger füllt den Einkaufswagen. Übrigens: Ein </a:t>
            </a:r>
            <a:r>
              <a:rPr lang="de-DE" u="sng" dirty="0">
                <a:solidFill>
                  <a:schemeClr val="accent5">
                    <a:lumMod val="75000"/>
                  </a:schemeClr>
                </a:solidFill>
                <a:hlinkClick r:id="rId2">
                  <a:extLst>
                    <a:ext uri="{A12FA001-AC4F-418D-AE19-62706E023703}">
                      <ahyp:hlinkClr xmlns:ahyp="http://schemas.microsoft.com/office/drawing/2018/hyperlinkcolor" val="tx"/>
                    </a:ext>
                  </a:extLst>
                </a:hlinkClick>
              </a:rPr>
              <a:t>großes Glas Leitungswasser</a:t>
            </a:r>
            <a:r>
              <a:rPr lang="de-DE" u="sng" dirty="0">
                <a:solidFill>
                  <a:schemeClr val="accent5">
                    <a:lumMod val="75000"/>
                  </a:schemeClr>
                </a:solidFill>
              </a:rPr>
              <a:t> </a:t>
            </a:r>
            <a:r>
              <a:rPr lang="de-DE" dirty="0"/>
              <a:t>reduziert auch das Hungergefühl.</a:t>
            </a:r>
          </a:p>
        </p:txBody>
      </p:sp>
      <p:sp>
        <p:nvSpPr>
          <p:cNvPr id="18" name="Textfeld 17">
            <a:extLst>
              <a:ext uri="{FF2B5EF4-FFF2-40B4-BE49-F238E27FC236}">
                <a16:creationId xmlns:a16="http://schemas.microsoft.com/office/drawing/2014/main" id="{7C141D97-D4F0-4AFB-8A8A-6353A13FAA99}"/>
              </a:ext>
            </a:extLst>
          </p:cNvPr>
          <p:cNvSpPr txBox="1"/>
          <p:nvPr/>
        </p:nvSpPr>
        <p:spPr>
          <a:xfrm>
            <a:off x="5879976" y="4200763"/>
            <a:ext cx="6096000" cy="2585323"/>
          </a:xfrm>
          <a:prstGeom prst="rect">
            <a:avLst/>
          </a:prstGeom>
          <a:solidFill>
            <a:schemeClr val="bg1">
              <a:lumMod val="95000"/>
            </a:schemeClr>
          </a:solidFill>
        </p:spPr>
        <p:txBody>
          <a:bodyPr wrap="square">
            <a:spAutoFit/>
          </a:bodyPr>
          <a:lstStyle/>
          <a:p>
            <a:r>
              <a:rPr lang="de-DE" b="1" dirty="0"/>
              <a:t>10. Mut zu hässlichem Obst &amp; Gemüse</a:t>
            </a:r>
          </a:p>
          <a:p>
            <a:r>
              <a:rPr lang="de-DE" dirty="0"/>
              <a:t>Verbraucher wünschen sich perfekte Produkte. Obst und Gemüse, das nicht der Norm entspricht, gelangt deshalb gar nicht erst in den Handel. Trotzdem bleibt dort „hässliche“ Ware im Regal liegen. Eine Zucchini mit Kratzer, der Apfel mit braunen Streifen, die Zwiebel, deren Schale schon zu arg abgeblättert ist – schmecken tut es genauso, also kann man hier auch zugreifen. Gemüse und Obst sind nun mal Naturprodukte!</a:t>
            </a:r>
          </a:p>
        </p:txBody>
      </p:sp>
    </p:spTree>
    <p:extLst>
      <p:ext uri="{BB962C8B-B14F-4D97-AF65-F5344CB8AC3E}">
        <p14:creationId xmlns:p14="http://schemas.microsoft.com/office/powerpoint/2010/main" val="25820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C75F891A-3F1A-477E-B030-ACE6D6166326}"/>
              </a:ext>
            </a:extLst>
          </p:cNvPr>
          <p:cNvSpPr txBox="1"/>
          <p:nvPr/>
        </p:nvSpPr>
        <p:spPr>
          <a:xfrm>
            <a:off x="3215680" y="692696"/>
            <a:ext cx="3024336" cy="461665"/>
          </a:xfrm>
          <a:prstGeom prst="rect">
            <a:avLst/>
          </a:prstGeom>
          <a:noFill/>
        </p:spPr>
        <p:txBody>
          <a:bodyPr wrap="square">
            <a:spAutoFit/>
          </a:bodyPr>
          <a:lstStyle/>
          <a:p>
            <a:r>
              <a:rPr lang="de-DE" sz="2400" b="1" dirty="0"/>
              <a:t>Essen retten im Alltag</a:t>
            </a:r>
          </a:p>
        </p:txBody>
      </p:sp>
      <p:sp>
        <p:nvSpPr>
          <p:cNvPr id="10" name="Textfeld 9">
            <a:extLst>
              <a:ext uri="{FF2B5EF4-FFF2-40B4-BE49-F238E27FC236}">
                <a16:creationId xmlns:a16="http://schemas.microsoft.com/office/drawing/2014/main" id="{BAEF2566-313C-44E1-8A10-F0458EC7F181}"/>
              </a:ext>
            </a:extLst>
          </p:cNvPr>
          <p:cNvSpPr txBox="1"/>
          <p:nvPr/>
        </p:nvSpPr>
        <p:spPr>
          <a:xfrm>
            <a:off x="695400" y="1340768"/>
            <a:ext cx="6096000" cy="1200329"/>
          </a:xfrm>
          <a:prstGeom prst="rect">
            <a:avLst/>
          </a:prstGeom>
          <a:solidFill>
            <a:schemeClr val="accent2">
              <a:lumMod val="20000"/>
              <a:lumOff val="80000"/>
            </a:schemeClr>
          </a:solidFill>
        </p:spPr>
        <p:txBody>
          <a:bodyPr wrap="square">
            <a:spAutoFit/>
          </a:bodyPr>
          <a:lstStyle/>
          <a:p>
            <a:r>
              <a:rPr lang="de-DE" b="1" dirty="0"/>
              <a:t>11. Essen, was essbar ist</a:t>
            </a:r>
          </a:p>
          <a:p>
            <a:r>
              <a:rPr lang="de-DE" dirty="0"/>
              <a:t>Wir werfen beim Kochen oft mehr weg als wir müssten. Gerade bei Gemüse ist mehr essbar, als wir glauben. Das Grüne vom Lauch, der Strunk des </a:t>
            </a:r>
            <a:r>
              <a:rPr lang="de-DE" dirty="0" err="1"/>
              <a:t>Brokkolis</a:t>
            </a:r>
            <a:r>
              <a:rPr lang="de-DE" dirty="0"/>
              <a:t> oder das Karottengrün… </a:t>
            </a:r>
          </a:p>
        </p:txBody>
      </p:sp>
      <p:sp>
        <p:nvSpPr>
          <p:cNvPr id="13" name="Textfeld 12">
            <a:extLst>
              <a:ext uri="{FF2B5EF4-FFF2-40B4-BE49-F238E27FC236}">
                <a16:creationId xmlns:a16="http://schemas.microsoft.com/office/drawing/2014/main" id="{1E24E410-3281-4038-A37A-1E0A6062B715}"/>
              </a:ext>
            </a:extLst>
          </p:cNvPr>
          <p:cNvSpPr txBox="1"/>
          <p:nvPr/>
        </p:nvSpPr>
        <p:spPr>
          <a:xfrm>
            <a:off x="7248128" y="908721"/>
            <a:ext cx="4320480" cy="1477328"/>
          </a:xfrm>
          <a:prstGeom prst="rect">
            <a:avLst/>
          </a:prstGeom>
          <a:solidFill>
            <a:schemeClr val="accent5">
              <a:lumMod val="20000"/>
              <a:lumOff val="80000"/>
            </a:schemeClr>
          </a:solidFill>
        </p:spPr>
        <p:txBody>
          <a:bodyPr wrap="square">
            <a:spAutoFit/>
          </a:bodyPr>
          <a:lstStyle/>
          <a:p>
            <a:r>
              <a:rPr lang="de-DE" b="1" dirty="0"/>
              <a:t>12. Saisonal und regional einkaufen</a:t>
            </a:r>
          </a:p>
          <a:p>
            <a:r>
              <a:rPr lang="de-DE" dirty="0"/>
              <a:t>Gemüse und Obst das gerade Saison hat, hält sich länger. Außerdem hat es einen höheren Vitamingehalt – und reduziert die eigene Klimabilanz.</a:t>
            </a:r>
          </a:p>
        </p:txBody>
      </p:sp>
      <p:sp>
        <p:nvSpPr>
          <p:cNvPr id="14" name="Textfeld 13">
            <a:extLst>
              <a:ext uri="{FF2B5EF4-FFF2-40B4-BE49-F238E27FC236}">
                <a16:creationId xmlns:a16="http://schemas.microsoft.com/office/drawing/2014/main" id="{5C09504D-2AA4-4F8D-A5A3-A02045CAD7A0}"/>
              </a:ext>
            </a:extLst>
          </p:cNvPr>
          <p:cNvSpPr txBox="1"/>
          <p:nvPr/>
        </p:nvSpPr>
        <p:spPr>
          <a:xfrm>
            <a:off x="1460591" y="2767860"/>
            <a:ext cx="6096000" cy="1754326"/>
          </a:xfrm>
          <a:prstGeom prst="rect">
            <a:avLst/>
          </a:prstGeom>
          <a:solidFill>
            <a:schemeClr val="accent6">
              <a:lumMod val="20000"/>
              <a:lumOff val="80000"/>
            </a:schemeClr>
          </a:solidFill>
        </p:spPr>
        <p:txBody>
          <a:bodyPr wrap="square">
            <a:spAutoFit/>
          </a:bodyPr>
          <a:lstStyle/>
          <a:p>
            <a:r>
              <a:rPr lang="de-DE" b="1" dirty="0"/>
              <a:t>13. Reste einpacken und mitnehmen</a:t>
            </a:r>
          </a:p>
          <a:p>
            <a:r>
              <a:rPr lang="de-DE" dirty="0"/>
              <a:t>„Reste im Restaurant mitnehmen, das gehört sich nicht!“ Den Spruch kennt vermutlich jeder. Aber mal ehrlich: Lieber einpacken lassen und mitnehmen, statt in die Tonne! Das „Mitnehmen“ kann man auch auf private Veranstaltungen ausweiten, z. B. auch die Reste von Hochzeiten und Festen.</a:t>
            </a:r>
          </a:p>
        </p:txBody>
      </p:sp>
      <p:sp>
        <p:nvSpPr>
          <p:cNvPr id="15" name="Textfeld 14">
            <a:extLst>
              <a:ext uri="{FF2B5EF4-FFF2-40B4-BE49-F238E27FC236}">
                <a16:creationId xmlns:a16="http://schemas.microsoft.com/office/drawing/2014/main" id="{62342C69-FDA6-4FB9-B3D2-94926805542D}"/>
              </a:ext>
            </a:extLst>
          </p:cNvPr>
          <p:cNvSpPr txBox="1"/>
          <p:nvPr/>
        </p:nvSpPr>
        <p:spPr>
          <a:xfrm>
            <a:off x="7680176" y="2605505"/>
            <a:ext cx="4200127" cy="3970318"/>
          </a:xfrm>
          <a:prstGeom prst="rect">
            <a:avLst/>
          </a:prstGeom>
          <a:solidFill>
            <a:schemeClr val="accent3">
              <a:lumMod val="20000"/>
              <a:lumOff val="80000"/>
            </a:schemeClr>
          </a:solidFill>
        </p:spPr>
        <p:txBody>
          <a:bodyPr wrap="square">
            <a:spAutoFit/>
          </a:bodyPr>
          <a:lstStyle/>
          <a:p>
            <a:r>
              <a:rPr lang="de-DE" b="1" dirty="0"/>
              <a:t>14. Lebensmittel richtig lagern</a:t>
            </a:r>
          </a:p>
          <a:p>
            <a:r>
              <a:rPr lang="de-DE" dirty="0"/>
              <a:t>Richtige Lagerung verlängert die Haltbarkeit. Nudeln, Mehl, Couscous, Linsen und Öle mögen es trocken und dunkel im Regal. Südfrüchte sollte man bei Zimmertemperatur lagern. Salat, Gemüse und Obst welken bei einer Luftfeuchtigkeit von rund 60% nicht so schnell – ab damit ins Gemüsefach im Kühlschrank. Falls das Gemüse in Plastik verpackt ist, solltet ihr die Verpackung gleich entfernen. Das Kondenswasser tut nicht gut. Kauft’s besser einfach gleich ganz unverpackt und spart Plastik</a:t>
            </a:r>
          </a:p>
        </p:txBody>
      </p:sp>
      <p:sp>
        <p:nvSpPr>
          <p:cNvPr id="17" name="Textfeld 16">
            <a:extLst>
              <a:ext uri="{FF2B5EF4-FFF2-40B4-BE49-F238E27FC236}">
                <a16:creationId xmlns:a16="http://schemas.microsoft.com/office/drawing/2014/main" id="{24186413-8CF4-442E-B029-6640E265B8DF}"/>
              </a:ext>
            </a:extLst>
          </p:cNvPr>
          <p:cNvSpPr txBox="1"/>
          <p:nvPr/>
        </p:nvSpPr>
        <p:spPr>
          <a:xfrm>
            <a:off x="203176" y="4748950"/>
            <a:ext cx="7080448" cy="1200329"/>
          </a:xfrm>
          <a:prstGeom prst="rect">
            <a:avLst/>
          </a:prstGeom>
          <a:solidFill>
            <a:schemeClr val="accent4">
              <a:lumMod val="20000"/>
              <a:lumOff val="80000"/>
            </a:schemeClr>
          </a:solidFill>
        </p:spPr>
        <p:txBody>
          <a:bodyPr wrap="square">
            <a:spAutoFit/>
          </a:bodyPr>
          <a:lstStyle/>
          <a:p>
            <a:r>
              <a:rPr lang="de-DE" b="1" dirty="0"/>
              <a:t>15. Kein XXL oder „Drei für zwei“</a:t>
            </a:r>
          </a:p>
          <a:p>
            <a:r>
              <a:rPr lang="de-DE" dirty="0"/>
              <a:t>Wenn man XXL Packungen kauft und später dann einen Teil wegwirft, weil man’s nicht schafft, spart das kein Geld und sorgt nur für noch mehr Verschwendung. Fertiggerichte vermeiden (Packung sparen).</a:t>
            </a:r>
          </a:p>
        </p:txBody>
      </p:sp>
      <p:sp>
        <p:nvSpPr>
          <p:cNvPr id="19" name="Textfeld 18">
            <a:extLst>
              <a:ext uri="{FF2B5EF4-FFF2-40B4-BE49-F238E27FC236}">
                <a16:creationId xmlns:a16="http://schemas.microsoft.com/office/drawing/2014/main" id="{ABC38496-49F6-4D9C-902D-B7D1DD9060BC}"/>
              </a:ext>
            </a:extLst>
          </p:cNvPr>
          <p:cNvSpPr txBox="1"/>
          <p:nvPr/>
        </p:nvSpPr>
        <p:spPr>
          <a:xfrm>
            <a:off x="1475656" y="6224732"/>
            <a:ext cx="3480048" cy="369332"/>
          </a:xfrm>
          <a:prstGeom prst="rect">
            <a:avLst/>
          </a:prstGeom>
          <a:solidFill>
            <a:schemeClr val="accent1">
              <a:lumMod val="20000"/>
              <a:lumOff val="80000"/>
            </a:schemeClr>
          </a:solidFill>
        </p:spPr>
        <p:txBody>
          <a:bodyPr wrap="square">
            <a:spAutoFit/>
          </a:bodyPr>
          <a:lstStyle/>
          <a:p>
            <a:r>
              <a:rPr lang="de-DE" b="1" dirty="0"/>
              <a:t>16. Aus Resten Gerichte zaubern</a:t>
            </a:r>
          </a:p>
        </p:txBody>
      </p:sp>
    </p:spTree>
    <p:extLst>
      <p:ext uri="{BB962C8B-B14F-4D97-AF65-F5344CB8AC3E}">
        <p14:creationId xmlns:p14="http://schemas.microsoft.com/office/powerpoint/2010/main" val="247482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P spid="17"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60A5898-5976-4CB6-91AD-C90610121747}"/>
              </a:ext>
            </a:extLst>
          </p:cNvPr>
          <p:cNvSpPr>
            <a:spLocks noGrp="1"/>
          </p:cNvSpPr>
          <p:nvPr>
            <p:ph type="body" sz="half" idx="2"/>
          </p:nvPr>
        </p:nvSpPr>
        <p:spPr>
          <a:xfrm>
            <a:off x="1487487" y="5229200"/>
            <a:ext cx="4608513" cy="804384"/>
          </a:xfrm>
        </p:spPr>
        <p:txBody>
          <a:bodyPr/>
          <a:lstStyle/>
          <a:p>
            <a:r>
              <a:rPr lang="de-DE" dirty="0"/>
              <a:t>Ständ. Ausschuss Hauswirtschaft und Verbraucherthemen</a:t>
            </a:r>
          </a:p>
          <a:p>
            <a:r>
              <a:rPr lang="de-DE" dirty="0"/>
              <a:t>Michaela Renz - 19. Okt. 2024</a:t>
            </a:r>
          </a:p>
          <a:p>
            <a:endParaRPr lang="de-DE" dirty="0"/>
          </a:p>
        </p:txBody>
      </p:sp>
      <p:sp>
        <p:nvSpPr>
          <p:cNvPr id="4" name="Textfeld 3">
            <a:extLst>
              <a:ext uri="{FF2B5EF4-FFF2-40B4-BE49-F238E27FC236}">
                <a16:creationId xmlns:a16="http://schemas.microsoft.com/office/drawing/2014/main" id="{66A5EE8A-4CF6-4E5C-ADB5-0D2DA2FB6A7C}"/>
              </a:ext>
            </a:extLst>
          </p:cNvPr>
          <p:cNvSpPr txBox="1"/>
          <p:nvPr/>
        </p:nvSpPr>
        <p:spPr>
          <a:xfrm>
            <a:off x="6888087" y="5229200"/>
            <a:ext cx="4608513" cy="646331"/>
          </a:xfrm>
          <a:prstGeom prst="rect">
            <a:avLst/>
          </a:prstGeom>
          <a:noFill/>
        </p:spPr>
        <p:txBody>
          <a:bodyPr wrap="square" rtlCol="0">
            <a:spAutoFit/>
          </a:bodyPr>
          <a:lstStyle/>
          <a:p>
            <a:r>
              <a:rPr lang="de-DE" dirty="0">
                <a:solidFill>
                  <a:schemeClr val="bg1"/>
                </a:solidFill>
              </a:rPr>
              <a:t>Die Präsentation als PPP kann bestellt werden bei michaela.renz@kfd-freiburg.de</a:t>
            </a:r>
          </a:p>
        </p:txBody>
      </p:sp>
    </p:spTree>
    <p:extLst>
      <p:ext uri="{BB962C8B-B14F-4D97-AF65-F5344CB8AC3E}">
        <p14:creationId xmlns:p14="http://schemas.microsoft.com/office/powerpoint/2010/main" val="2144026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47E776-F3D6-4BB8-9A6E-7864320ED328}"/>
              </a:ext>
            </a:extLst>
          </p:cNvPr>
          <p:cNvSpPr>
            <a:spLocks noGrp="1"/>
          </p:cNvSpPr>
          <p:nvPr>
            <p:ph type="title"/>
          </p:nvPr>
        </p:nvSpPr>
        <p:spPr>
          <a:xfrm>
            <a:off x="2999656" y="487419"/>
            <a:ext cx="6624736" cy="720080"/>
          </a:xfrm>
        </p:spPr>
        <p:txBody>
          <a:bodyPr>
            <a:normAutofit fontScale="90000"/>
          </a:bodyPr>
          <a:lstStyle/>
          <a:p>
            <a:r>
              <a:rPr lang="de-DE" sz="3600" b="1" dirty="0"/>
              <a:t>Wie können wir als kfd-Gemeinschaft </a:t>
            </a:r>
            <a:br>
              <a:rPr lang="de-DE" sz="3600" b="1" dirty="0"/>
            </a:br>
            <a:r>
              <a:rPr lang="de-DE" sz="3600" b="1" dirty="0"/>
              <a:t>an der WDAV teilnehmen?</a:t>
            </a:r>
          </a:p>
        </p:txBody>
      </p:sp>
      <p:sp>
        <p:nvSpPr>
          <p:cNvPr id="3" name="Inhaltsplatzhalter 2">
            <a:extLst>
              <a:ext uri="{FF2B5EF4-FFF2-40B4-BE49-F238E27FC236}">
                <a16:creationId xmlns:a16="http://schemas.microsoft.com/office/drawing/2014/main" id="{E93BDCEB-AD92-48C3-9117-828C0BEE9D07}"/>
              </a:ext>
            </a:extLst>
          </p:cNvPr>
          <p:cNvSpPr>
            <a:spLocks noGrp="1"/>
          </p:cNvSpPr>
          <p:nvPr>
            <p:ph idx="1"/>
          </p:nvPr>
        </p:nvSpPr>
        <p:spPr>
          <a:xfrm>
            <a:off x="767408" y="1556792"/>
            <a:ext cx="10009111" cy="3462407"/>
          </a:xfrm>
        </p:spPr>
        <p:txBody>
          <a:bodyPr>
            <a:normAutofit fontScale="70000" lnSpcReduction="20000"/>
          </a:bodyPr>
          <a:lstStyle/>
          <a:p>
            <a:pPr marL="342900" indent="-342900">
              <a:lnSpc>
                <a:spcPct val="120000"/>
              </a:lnSpc>
              <a:spcBef>
                <a:spcPts val="1200"/>
              </a:spcBef>
              <a:buFont typeface="Arial" panose="020B0604020202020204" pitchFamily="34" charset="0"/>
              <a:buChar char="•"/>
            </a:pPr>
            <a:r>
              <a:rPr lang="de-DE" dirty="0"/>
              <a:t>Aktion(en) überlegen /klein (in der Ortsgruppe)/mittel (in der Gemeinde)/groß (in der Region, im Dekanat, mit mehreren Ortsgruppen zusammen)</a:t>
            </a:r>
            <a:br>
              <a:rPr lang="de-DE" dirty="0"/>
            </a:br>
            <a:r>
              <a:rPr lang="de-DE" dirty="0"/>
              <a:t>Beispiel: „Kirchzarten krümelt“</a:t>
            </a:r>
            <a:br>
              <a:rPr lang="de-DE" dirty="0"/>
            </a:br>
            <a:r>
              <a:rPr lang="de-DE" dirty="0"/>
              <a:t>=&gt; Aktionsbeispiele siehe Ideen </a:t>
            </a:r>
            <a:r>
              <a:rPr lang="de-DE" b="1" dirty="0"/>
              <a:t>„Vermeidung von Lebensmittelverschwendung“</a:t>
            </a:r>
          </a:p>
          <a:p>
            <a:pPr marL="342900" indent="-342900">
              <a:lnSpc>
                <a:spcPct val="120000"/>
              </a:lnSpc>
              <a:spcBef>
                <a:spcPts val="1200"/>
              </a:spcBef>
              <a:buFont typeface="Arial" panose="020B0604020202020204" pitchFamily="34" charset="0"/>
              <a:buChar char="•"/>
            </a:pPr>
            <a:r>
              <a:rPr lang="de-DE" dirty="0"/>
              <a:t>Ggf. Materialien downloaden oder bestellen</a:t>
            </a:r>
            <a:br>
              <a:rPr lang="de-DE" dirty="0"/>
            </a:br>
            <a:r>
              <a:rPr lang="de-DE" b="1" dirty="0" err="1"/>
              <a:t>Dropflag</a:t>
            </a:r>
            <a:r>
              <a:rPr lang="de-DE" b="1" dirty="0"/>
              <a:t>-Druckdateien, Factsheet, Banner, Poster, Vorlagen (</a:t>
            </a:r>
            <a:r>
              <a:rPr lang="de-DE" b="1" dirty="0" err="1"/>
              <a:t>zB</a:t>
            </a:r>
            <a:r>
              <a:rPr lang="de-DE" b="1" dirty="0"/>
              <a:t> für Pfarrblatt oder Presseinfos) Best Practice Beispiele, online-Broschüre „Ein zweites Leben für Brot“ </a:t>
            </a:r>
            <a:br>
              <a:rPr lang="de-DE" b="1" dirty="0"/>
            </a:br>
            <a:r>
              <a:rPr lang="de-DE" dirty="0">
                <a:hlinkClick r:id="rId2"/>
              </a:rPr>
              <a:t>https://wochederabfallvermeidung.de/materialien/</a:t>
            </a:r>
            <a:br>
              <a:rPr lang="de-DE" dirty="0"/>
            </a:br>
            <a:endParaRPr lang="de-DE" dirty="0"/>
          </a:p>
          <a:p>
            <a:pPr marL="342900" indent="-342900">
              <a:lnSpc>
                <a:spcPct val="120000"/>
              </a:lnSpc>
              <a:spcBef>
                <a:spcPts val="1200"/>
              </a:spcBef>
              <a:buFont typeface="Arial" panose="020B0604020202020204" pitchFamily="34" charset="0"/>
              <a:buChar char="•"/>
            </a:pPr>
            <a:r>
              <a:rPr lang="de-DE" dirty="0"/>
              <a:t>Aktion anmelden, sie erscheint dann auf der Karte</a:t>
            </a:r>
            <a:br>
              <a:rPr lang="de-DE" dirty="0"/>
            </a:br>
            <a:r>
              <a:rPr lang="de-DE" dirty="0">
                <a:hlinkClick r:id="rId3"/>
              </a:rPr>
              <a:t>https://wochederabfallvermeidung.de/anmeldung/</a:t>
            </a:r>
            <a:endParaRPr lang="de-DE" dirty="0"/>
          </a:p>
        </p:txBody>
      </p:sp>
      <p:sp>
        <p:nvSpPr>
          <p:cNvPr id="7" name="Textfeld 6">
            <a:extLst>
              <a:ext uri="{FF2B5EF4-FFF2-40B4-BE49-F238E27FC236}">
                <a16:creationId xmlns:a16="http://schemas.microsoft.com/office/drawing/2014/main" id="{90B3D009-81C0-41CA-A7A0-BC4C9FBB2093}"/>
              </a:ext>
            </a:extLst>
          </p:cNvPr>
          <p:cNvSpPr txBox="1"/>
          <p:nvPr/>
        </p:nvSpPr>
        <p:spPr>
          <a:xfrm>
            <a:off x="695399" y="5157192"/>
            <a:ext cx="10153128" cy="923330"/>
          </a:xfrm>
          <a:prstGeom prst="rect">
            <a:avLst/>
          </a:prstGeom>
          <a:noFill/>
        </p:spPr>
        <p:txBody>
          <a:bodyPr wrap="square" rtlCol="0">
            <a:spAutoFit/>
          </a:bodyPr>
          <a:lstStyle/>
          <a:p>
            <a:r>
              <a:rPr lang="de-DE" b="1" i="1" dirty="0"/>
              <a:t>Alle Aktionen sind auch außerhalb der Abfallvermeidungswoche spannend und können außerdem öffentlichkeitswirksam zusammen mit anderen Gruppierungen durchgeführt werden, </a:t>
            </a:r>
            <a:r>
              <a:rPr lang="de-DE" b="1" i="1" dirty="0" err="1"/>
              <a:t>zB</a:t>
            </a:r>
            <a:r>
              <a:rPr lang="de-DE" b="1" i="1" dirty="0"/>
              <a:t> andere Frauengemeinschaften KLFB, Ev. Frauen …, Tauschkreise, Familienverbände …</a:t>
            </a:r>
          </a:p>
        </p:txBody>
      </p:sp>
    </p:spTree>
    <p:extLst>
      <p:ext uri="{BB962C8B-B14F-4D97-AF65-F5344CB8AC3E}">
        <p14:creationId xmlns:p14="http://schemas.microsoft.com/office/powerpoint/2010/main" val="286777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EE850D-E2CE-47E3-A2C8-9DB4657C51B3}"/>
              </a:ext>
            </a:extLst>
          </p:cNvPr>
          <p:cNvSpPr>
            <a:spLocks noGrp="1"/>
          </p:cNvSpPr>
          <p:nvPr>
            <p:ph type="title"/>
          </p:nvPr>
        </p:nvSpPr>
        <p:spPr/>
        <p:txBody>
          <a:bodyPr/>
          <a:lstStyle/>
          <a:p>
            <a:r>
              <a:rPr lang="de-DE" dirty="0"/>
              <a:t>Zahlen-Daten-Fakten</a:t>
            </a:r>
          </a:p>
        </p:txBody>
      </p:sp>
    </p:spTree>
    <p:extLst>
      <p:ext uri="{BB962C8B-B14F-4D97-AF65-F5344CB8AC3E}">
        <p14:creationId xmlns:p14="http://schemas.microsoft.com/office/powerpoint/2010/main" val="3901725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EE32B7-49B8-4956-9BB3-4865FC142EA5}"/>
              </a:ext>
            </a:extLst>
          </p:cNvPr>
          <p:cNvSpPr>
            <a:spLocks noGrp="1"/>
          </p:cNvSpPr>
          <p:nvPr>
            <p:ph type="title"/>
          </p:nvPr>
        </p:nvSpPr>
        <p:spPr>
          <a:xfrm>
            <a:off x="1487489" y="1341439"/>
            <a:ext cx="8568951" cy="287361"/>
          </a:xfrm>
        </p:spPr>
        <p:txBody>
          <a:bodyPr>
            <a:normAutofit fontScale="90000"/>
          </a:bodyPr>
          <a:lstStyle/>
          <a:p>
            <a:r>
              <a:rPr lang="de-DE" dirty="0"/>
              <a:t>Was wird verschwendet?</a:t>
            </a:r>
          </a:p>
        </p:txBody>
      </p:sp>
      <p:pic>
        <p:nvPicPr>
          <p:cNvPr id="5" name="Inhaltsplatzhalter 4">
            <a:extLst>
              <a:ext uri="{FF2B5EF4-FFF2-40B4-BE49-F238E27FC236}">
                <a16:creationId xmlns:a16="http://schemas.microsoft.com/office/drawing/2014/main" id="{889FFFA5-0DCE-40B8-B8A2-5E06EFD05478}"/>
              </a:ext>
            </a:extLst>
          </p:cNvPr>
          <p:cNvPicPr>
            <a:picLocks noGrp="1" noChangeAspect="1"/>
          </p:cNvPicPr>
          <p:nvPr>
            <p:ph idx="1"/>
          </p:nvPr>
        </p:nvPicPr>
        <p:blipFill>
          <a:blip r:embed="rId2"/>
          <a:stretch>
            <a:fillRect/>
          </a:stretch>
        </p:blipFill>
        <p:spPr>
          <a:xfrm>
            <a:off x="1487489" y="1844824"/>
            <a:ext cx="8496943" cy="4783465"/>
          </a:xfrm>
        </p:spPr>
      </p:pic>
    </p:spTree>
    <p:extLst>
      <p:ext uri="{BB962C8B-B14F-4D97-AF65-F5344CB8AC3E}">
        <p14:creationId xmlns:p14="http://schemas.microsoft.com/office/powerpoint/2010/main" val="857878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EE32B7-49B8-4956-9BB3-4865FC142EA5}"/>
              </a:ext>
            </a:extLst>
          </p:cNvPr>
          <p:cNvSpPr>
            <a:spLocks noGrp="1"/>
          </p:cNvSpPr>
          <p:nvPr>
            <p:ph type="title"/>
          </p:nvPr>
        </p:nvSpPr>
        <p:spPr>
          <a:xfrm>
            <a:off x="3431705" y="764704"/>
            <a:ext cx="5976664" cy="287361"/>
          </a:xfrm>
        </p:spPr>
        <p:txBody>
          <a:bodyPr>
            <a:normAutofit fontScale="90000"/>
          </a:bodyPr>
          <a:lstStyle/>
          <a:p>
            <a:r>
              <a:rPr lang="de-DE" dirty="0"/>
              <a:t>Wieviel wird verschwendet?</a:t>
            </a:r>
          </a:p>
        </p:txBody>
      </p:sp>
      <p:pic>
        <p:nvPicPr>
          <p:cNvPr id="11" name="Grafik 10">
            <a:extLst>
              <a:ext uri="{FF2B5EF4-FFF2-40B4-BE49-F238E27FC236}">
                <a16:creationId xmlns:a16="http://schemas.microsoft.com/office/drawing/2014/main" id="{BAE6C9D9-019A-4954-A0C2-0C732FCEFF4D}"/>
              </a:ext>
            </a:extLst>
          </p:cNvPr>
          <p:cNvPicPr>
            <a:picLocks noChangeAspect="1"/>
          </p:cNvPicPr>
          <p:nvPr/>
        </p:nvPicPr>
        <p:blipFill>
          <a:blip r:embed="rId2"/>
          <a:stretch>
            <a:fillRect/>
          </a:stretch>
        </p:blipFill>
        <p:spPr>
          <a:xfrm>
            <a:off x="1127448" y="1357441"/>
            <a:ext cx="4392488" cy="2465958"/>
          </a:xfrm>
          <a:prstGeom prst="rect">
            <a:avLst/>
          </a:prstGeom>
        </p:spPr>
      </p:pic>
      <p:pic>
        <p:nvPicPr>
          <p:cNvPr id="13" name="Grafik 12">
            <a:extLst>
              <a:ext uri="{FF2B5EF4-FFF2-40B4-BE49-F238E27FC236}">
                <a16:creationId xmlns:a16="http://schemas.microsoft.com/office/drawing/2014/main" id="{2045294C-33DC-4587-819A-18A930461C55}"/>
              </a:ext>
            </a:extLst>
          </p:cNvPr>
          <p:cNvPicPr>
            <a:picLocks noChangeAspect="1"/>
          </p:cNvPicPr>
          <p:nvPr/>
        </p:nvPicPr>
        <p:blipFill>
          <a:blip r:embed="rId3"/>
          <a:stretch>
            <a:fillRect/>
          </a:stretch>
        </p:blipFill>
        <p:spPr>
          <a:xfrm>
            <a:off x="6528048" y="1357441"/>
            <a:ext cx="4392487" cy="2465958"/>
          </a:xfrm>
          <a:prstGeom prst="rect">
            <a:avLst/>
          </a:prstGeom>
        </p:spPr>
      </p:pic>
      <p:pic>
        <p:nvPicPr>
          <p:cNvPr id="15" name="Grafik 14">
            <a:extLst>
              <a:ext uri="{FF2B5EF4-FFF2-40B4-BE49-F238E27FC236}">
                <a16:creationId xmlns:a16="http://schemas.microsoft.com/office/drawing/2014/main" id="{E565168E-F6BA-45D4-91F8-8DD28F75A9B1}"/>
              </a:ext>
            </a:extLst>
          </p:cNvPr>
          <p:cNvPicPr>
            <a:picLocks noChangeAspect="1"/>
          </p:cNvPicPr>
          <p:nvPr/>
        </p:nvPicPr>
        <p:blipFill>
          <a:blip r:embed="rId4"/>
          <a:stretch>
            <a:fillRect/>
          </a:stretch>
        </p:blipFill>
        <p:spPr>
          <a:xfrm>
            <a:off x="4151784" y="4146612"/>
            <a:ext cx="4079776" cy="2290401"/>
          </a:xfrm>
          <a:prstGeom prst="rect">
            <a:avLst/>
          </a:prstGeom>
        </p:spPr>
      </p:pic>
    </p:spTree>
    <p:extLst>
      <p:ext uri="{BB962C8B-B14F-4D97-AF65-F5344CB8AC3E}">
        <p14:creationId xmlns:p14="http://schemas.microsoft.com/office/powerpoint/2010/main" val="110811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EE32B7-49B8-4956-9BB3-4865FC142EA5}"/>
              </a:ext>
            </a:extLst>
          </p:cNvPr>
          <p:cNvSpPr>
            <a:spLocks noGrp="1"/>
          </p:cNvSpPr>
          <p:nvPr>
            <p:ph type="title"/>
          </p:nvPr>
        </p:nvSpPr>
        <p:spPr>
          <a:xfrm>
            <a:off x="3431704" y="764704"/>
            <a:ext cx="7992887" cy="287361"/>
          </a:xfrm>
        </p:spPr>
        <p:txBody>
          <a:bodyPr>
            <a:normAutofit fontScale="90000"/>
          </a:bodyPr>
          <a:lstStyle/>
          <a:p>
            <a:r>
              <a:rPr lang="de-DE" dirty="0"/>
              <a:t>Warum werfen wir Lebensmittel weg?</a:t>
            </a:r>
          </a:p>
        </p:txBody>
      </p:sp>
      <p:pic>
        <p:nvPicPr>
          <p:cNvPr id="4" name="Grafik 3">
            <a:extLst>
              <a:ext uri="{FF2B5EF4-FFF2-40B4-BE49-F238E27FC236}">
                <a16:creationId xmlns:a16="http://schemas.microsoft.com/office/drawing/2014/main" id="{504994A5-895A-45D6-8E1D-5424D4BD1206}"/>
              </a:ext>
            </a:extLst>
          </p:cNvPr>
          <p:cNvPicPr>
            <a:picLocks noChangeAspect="1"/>
          </p:cNvPicPr>
          <p:nvPr/>
        </p:nvPicPr>
        <p:blipFill>
          <a:blip r:embed="rId2"/>
          <a:stretch>
            <a:fillRect/>
          </a:stretch>
        </p:blipFill>
        <p:spPr>
          <a:xfrm>
            <a:off x="2063552" y="1340768"/>
            <a:ext cx="7776864" cy="5404126"/>
          </a:xfrm>
          <a:prstGeom prst="rect">
            <a:avLst/>
          </a:prstGeom>
        </p:spPr>
      </p:pic>
    </p:spTree>
    <p:extLst>
      <p:ext uri="{BB962C8B-B14F-4D97-AF65-F5344CB8AC3E}">
        <p14:creationId xmlns:p14="http://schemas.microsoft.com/office/powerpoint/2010/main" val="601406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EE32B7-49B8-4956-9BB3-4865FC142EA5}"/>
              </a:ext>
            </a:extLst>
          </p:cNvPr>
          <p:cNvSpPr>
            <a:spLocks noGrp="1"/>
          </p:cNvSpPr>
          <p:nvPr>
            <p:ph type="title"/>
          </p:nvPr>
        </p:nvSpPr>
        <p:spPr>
          <a:xfrm>
            <a:off x="3431705" y="764704"/>
            <a:ext cx="5976664" cy="287361"/>
          </a:xfrm>
        </p:spPr>
        <p:txBody>
          <a:bodyPr>
            <a:normAutofit fontScale="90000"/>
          </a:bodyPr>
          <a:lstStyle/>
          <a:p>
            <a:r>
              <a:rPr lang="de-DE" dirty="0"/>
              <a:t>Wo wird verschwendet?</a:t>
            </a:r>
          </a:p>
        </p:txBody>
      </p:sp>
      <p:pic>
        <p:nvPicPr>
          <p:cNvPr id="4" name="Grafik 3">
            <a:extLst>
              <a:ext uri="{FF2B5EF4-FFF2-40B4-BE49-F238E27FC236}">
                <a16:creationId xmlns:a16="http://schemas.microsoft.com/office/drawing/2014/main" id="{8DA8C58B-CDBD-4F59-8D42-A9B27A2F7730}"/>
              </a:ext>
            </a:extLst>
          </p:cNvPr>
          <p:cNvPicPr>
            <a:picLocks noChangeAspect="1"/>
          </p:cNvPicPr>
          <p:nvPr/>
        </p:nvPicPr>
        <p:blipFill>
          <a:blip r:embed="rId2"/>
          <a:stretch>
            <a:fillRect/>
          </a:stretch>
        </p:blipFill>
        <p:spPr>
          <a:xfrm>
            <a:off x="2351584" y="1412776"/>
            <a:ext cx="7222126" cy="5018133"/>
          </a:xfrm>
          <a:prstGeom prst="rect">
            <a:avLst/>
          </a:prstGeom>
        </p:spPr>
      </p:pic>
    </p:spTree>
    <p:extLst>
      <p:ext uri="{BB962C8B-B14F-4D97-AF65-F5344CB8AC3E}">
        <p14:creationId xmlns:p14="http://schemas.microsoft.com/office/powerpoint/2010/main" val="1911676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EE32B7-49B8-4956-9BB3-4865FC142EA5}"/>
              </a:ext>
            </a:extLst>
          </p:cNvPr>
          <p:cNvSpPr>
            <a:spLocks noGrp="1"/>
          </p:cNvSpPr>
          <p:nvPr>
            <p:ph type="title"/>
          </p:nvPr>
        </p:nvSpPr>
        <p:spPr>
          <a:xfrm>
            <a:off x="2927648" y="764704"/>
            <a:ext cx="8784976" cy="287361"/>
          </a:xfrm>
        </p:spPr>
        <p:txBody>
          <a:bodyPr>
            <a:normAutofit fontScale="90000"/>
          </a:bodyPr>
          <a:lstStyle/>
          <a:p>
            <a:r>
              <a:rPr lang="de-DE" dirty="0"/>
              <a:t>Welches Land verschwendet die meisten Lebensmittel (nach IFCO)?</a:t>
            </a:r>
          </a:p>
        </p:txBody>
      </p:sp>
      <p:pic>
        <p:nvPicPr>
          <p:cNvPr id="6" name="Grafik 5">
            <a:extLst>
              <a:ext uri="{FF2B5EF4-FFF2-40B4-BE49-F238E27FC236}">
                <a16:creationId xmlns:a16="http://schemas.microsoft.com/office/drawing/2014/main" id="{D5D2D43B-0A5D-4538-9C54-D702EB973D0D}"/>
              </a:ext>
            </a:extLst>
          </p:cNvPr>
          <p:cNvPicPr>
            <a:picLocks noChangeAspect="1"/>
          </p:cNvPicPr>
          <p:nvPr/>
        </p:nvPicPr>
        <p:blipFill>
          <a:blip r:embed="rId2"/>
          <a:stretch>
            <a:fillRect/>
          </a:stretch>
        </p:blipFill>
        <p:spPr>
          <a:xfrm>
            <a:off x="6341784" y="3501930"/>
            <a:ext cx="5370840" cy="2808312"/>
          </a:xfrm>
          <a:prstGeom prst="rect">
            <a:avLst/>
          </a:prstGeom>
        </p:spPr>
      </p:pic>
      <p:pic>
        <p:nvPicPr>
          <p:cNvPr id="8" name="Grafik 7">
            <a:extLst>
              <a:ext uri="{FF2B5EF4-FFF2-40B4-BE49-F238E27FC236}">
                <a16:creationId xmlns:a16="http://schemas.microsoft.com/office/drawing/2014/main" id="{2861BDD0-E642-4636-9835-84BBD644F1E2}"/>
              </a:ext>
            </a:extLst>
          </p:cNvPr>
          <p:cNvPicPr>
            <a:picLocks noChangeAspect="1"/>
          </p:cNvPicPr>
          <p:nvPr/>
        </p:nvPicPr>
        <p:blipFill>
          <a:blip r:embed="rId3"/>
          <a:stretch>
            <a:fillRect/>
          </a:stretch>
        </p:blipFill>
        <p:spPr>
          <a:xfrm>
            <a:off x="464054" y="3429000"/>
            <a:ext cx="5649793" cy="2954172"/>
          </a:xfrm>
          <a:prstGeom prst="rect">
            <a:avLst/>
          </a:prstGeom>
        </p:spPr>
      </p:pic>
      <p:sp>
        <p:nvSpPr>
          <p:cNvPr id="11" name="Textfeld 10">
            <a:extLst>
              <a:ext uri="{FF2B5EF4-FFF2-40B4-BE49-F238E27FC236}">
                <a16:creationId xmlns:a16="http://schemas.microsoft.com/office/drawing/2014/main" id="{A556A737-67A9-4A14-9F9B-FC95184659F5}"/>
              </a:ext>
            </a:extLst>
          </p:cNvPr>
          <p:cNvSpPr txBox="1"/>
          <p:nvPr/>
        </p:nvSpPr>
        <p:spPr>
          <a:xfrm>
            <a:off x="504853" y="1723017"/>
            <a:ext cx="11182294" cy="1200329"/>
          </a:xfrm>
          <a:prstGeom prst="rect">
            <a:avLst/>
          </a:prstGeom>
          <a:noFill/>
        </p:spPr>
        <p:txBody>
          <a:bodyPr wrap="square">
            <a:spAutoFit/>
          </a:bodyPr>
          <a:lstStyle/>
          <a:p>
            <a:r>
              <a:rPr lang="de-DE" b="1" dirty="0"/>
              <a:t>Die USA</a:t>
            </a:r>
          </a:p>
          <a:p>
            <a:r>
              <a:rPr lang="de-DE" dirty="0"/>
              <a:t>Verbraucher zusammengenommen werfen mehr weg als alle Einzelhändler in den USA zusammen. Insgesamt verschwenden die privaten Haushalte in den USA rund 48 % der überschüssigen Lebens­mittel, was bedeutet, dass 44 Millionen Tonnen der in den USA produzierten Lebens­mittel von den Haushalten in den Müll geworfen werden. </a:t>
            </a:r>
          </a:p>
        </p:txBody>
      </p:sp>
    </p:spTree>
    <p:extLst>
      <p:ext uri="{BB962C8B-B14F-4D97-AF65-F5344CB8AC3E}">
        <p14:creationId xmlns:p14="http://schemas.microsoft.com/office/powerpoint/2010/main" val="397843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CORRECTED" val="true"/>
</p:tagLst>
</file>

<file path=ppt/tags/tag2.xml><?xml version="1.0" encoding="utf-8"?>
<p:tagLst xmlns:a="http://schemas.openxmlformats.org/drawingml/2006/main" xmlns:r="http://schemas.openxmlformats.org/officeDocument/2006/relationships" xmlns:p="http://schemas.openxmlformats.org/presentationml/2006/main">
  <p:tag name="CORRECTED" val="true"/>
</p:tagLst>
</file>

<file path=ppt/theme/theme1.xml><?xml version="1.0" encoding="utf-8"?>
<a:theme xmlns:a="http://schemas.openxmlformats.org/drawingml/2006/main" name="Office">
  <a:themeElements>
    <a:clrScheme name="kfd">
      <a:dk1>
        <a:srgbClr val="000000"/>
      </a:dk1>
      <a:lt1>
        <a:srgbClr val="FFFFFF"/>
      </a:lt1>
      <a:dk2>
        <a:srgbClr val="44546A"/>
      </a:dk2>
      <a:lt2>
        <a:srgbClr val="E7E6E6"/>
      </a:lt2>
      <a:accent1>
        <a:srgbClr val="DC0059"/>
      </a:accent1>
      <a:accent2>
        <a:srgbClr val="F5C300"/>
      </a:accent2>
      <a:accent3>
        <a:srgbClr val="9656A1"/>
      </a:accent3>
      <a:accent4>
        <a:srgbClr val="F08C00"/>
      </a:accent4>
      <a:accent5>
        <a:srgbClr val="8CBE3C"/>
      </a:accent5>
      <a:accent6>
        <a:srgbClr val="ED1B23"/>
      </a:accent6>
      <a:hlink>
        <a:srgbClr val="DC0059"/>
      </a:hlink>
      <a:folHlink>
        <a:srgbClr val="DC0059"/>
      </a:folHlink>
    </a:clrScheme>
    <a:fontScheme name="kfd">
      <a:majorFont>
        <a:latin typeface="Cabin"/>
        <a:ea typeface=""/>
        <a:cs typeface=""/>
      </a:majorFont>
      <a:minorFont>
        <a:latin typeface="Cabi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fd_CD-2023_PPT-Master_16-9" id="{79880D4C-7CA0-4452-80CC-1BD8DD791652}" vid="{6D9ECC73-FF05-49B9-8203-BEB5F24FA75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2e1f4ba-cee7-4f27-a266-02b16ca2bbdd" xsi:nil="true"/>
    <lcf76f155ced4ddcb4097134ff3c332f xmlns="670e3444-2224-4018-9ce0-f545f6fd61c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7AF24219D07D1B4299D61C753AF06F7F" ma:contentTypeVersion="14" ma:contentTypeDescription="Ein neues Dokument erstellen." ma:contentTypeScope="" ma:versionID="aa64fc9fa6b05f8b3c210f9891f459c2">
  <xsd:schema xmlns:xsd="http://www.w3.org/2001/XMLSchema" xmlns:xs="http://www.w3.org/2001/XMLSchema" xmlns:p="http://schemas.microsoft.com/office/2006/metadata/properties" xmlns:ns2="62e1f4ba-cee7-4f27-a266-02b16ca2bbdd" xmlns:ns3="670e3444-2224-4018-9ce0-f545f6fd61ce" targetNamespace="http://schemas.microsoft.com/office/2006/metadata/properties" ma:root="true" ma:fieldsID="98cb7d926f6a3e2aaf3b7ace6e86580c" ns2:_="" ns3:_="">
    <xsd:import namespace="62e1f4ba-cee7-4f27-a266-02b16ca2bbdd"/>
    <xsd:import namespace="670e3444-2224-4018-9ce0-f545f6fd61c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e1f4ba-cee7-4f27-a266-02b16ca2bbdd"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16" nillable="true" ma:displayName="Taxonomy Catch All Column" ma:hidden="true" ma:list="{0ef25ed6-323f-4965-99e0-a298249f1373}" ma:internalName="TaxCatchAll" ma:showField="CatchAllData" ma:web="62e1f4ba-cee7-4f27-a266-02b16ca2bbd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70e3444-2224-4018-9ce0-f545f6fd61c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Bildmarkierungen" ma:readOnly="false" ma:fieldId="{5cf76f15-5ced-4ddc-b409-7134ff3c332f}" ma:taxonomyMulti="true" ma:sspId="34caaa9b-44c2-4b13-ab39-63b083ff9416"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D19E98-4F8D-4619-9206-E5B3E05C2B1A}">
  <ds:schemaRefs>
    <ds:schemaRef ds:uri="http://schemas.microsoft.com/office/2006/metadata/properties"/>
    <ds:schemaRef ds:uri="http://schemas.microsoft.com/office/infopath/2007/PartnerControls"/>
    <ds:schemaRef ds:uri="62e1f4ba-cee7-4f27-a266-02b16ca2bbdd"/>
    <ds:schemaRef ds:uri="670e3444-2224-4018-9ce0-f545f6fd61ce"/>
  </ds:schemaRefs>
</ds:datastoreItem>
</file>

<file path=customXml/itemProps2.xml><?xml version="1.0" encoding="utf-8"?>
<ds:datastoreItem xmlns:ds="http://schemas.openxmlformats.org/officeDocument/2006/customXml" ds:itemID="{35E71D9D-BB81-4D34-A485-3A6979F425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e1f4ba-cee7-4f27-a266-02b16ca2bbdd"/>
    <ds:schemaRef ds:uri="670e3444-2224-4018-9ce0-f545f6fd61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B0C687-8B06-4984-8CBE-9B722E29BA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kfd_PPT-Master_16-9</Template>
  <TotalTime>0</TotalTime>
  <Words>1822</Words>
  <Application>Microsoft Office PowerPoint</Application>
  <PresentationFormat>Breitbild</PresentationFormat>
  <Paragraphs>118</Paragraphs>
  <Slides>22</Slides>
  <Notes>0</Notes>
  <HiddenSlides>0</HiddenSlides>
  <MMClips>1</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22</vt:i4>
      </vt:variant>
    </vt:vector>
  </HeadingPairs>
  <TitlesOfParts>
    <vt:vector size="25" baseType="lpstr">
      <vt:lpstr>Arial</vt:lpstr>
      <vt:lpstr>Cabin</vt:lpstr>
      <vt:lpstr>Office</vt:lpstr>
      <vt:lpstr>Europäische Woche der Abfallvermeidung</vt:lpstr>
      <vt:lpstr>PowerPoint-Präsentation</vt:lpstr>
      <vt:lpstr>Wie können wir als kfd-Gemeinschaft  an der WDAV teilnehmen?</vt:lpstr>
      <vt:lpstr>Zahlen-Daten-Fakten</vt:lpstr>
      <vt:lpstr>Was wird verschwendet?</vt:lpstr>
      <vt:lpstr>Wieviel wird verschwendet?</vt:lpstr>
      <vt:lpstr>Warum werfen wir Lebensmittel weg?</vt:lpstr>
      <vt:lpstr>Wo wird verschwendet?</vt:lpstr>
      <vt:lpstr>Welches Land verschwendet die meisten Lebensmittel (nach IFCO)?</vt:lpstr>
      <vt:lpstr>PowerPoint-Präsentation</vt:lpstr>
      <vt:lpstr>PowerPoint-Präsentation</vt:lpstr>
      <vt:lpstr>PowerPoint-Präsentation</vt:lpstr>
      <vt:lpstr>PowerPoint-Präsentation</vt:lpstr>
      <vt:lpstr>App „TooGoodToGo“</vt:lpstr>
      <vt:lpstr>PowerPoint-Präsentation</vt:lpstr>
      <vt:lpstr>PowerPoint-Präsentation</vt:lpstr>
      <vt:lpstr>PowerPoint-Präsentation</vt:lpstr>
      <vt:lpstr>Wie kann ich meine eigene Lebensmittelverschwendung eindämmen?</vt:lpstr>
      <vt:lpstr>PowerPoint-Präsentation</vt:lpstr>
      <vt:lpstr>PowerPoint-Präsentation</vt:lpstr>
      <vt:lpstr>PowerPoint-Präsentation</vt:lpstr>
      <vt:lpstr>PowerPoint-Präsentation</vt:lpstr>
    </vt:vector>
  </TitlesOfParts>
  <Company>Erzbistum Freiburg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60 pt</dc:title>
  <dc:creator>.</dc:creator>
  <cp:lastModifiedBy>Renz</cp:lastModifiedBy>
  <cp:revision>65</cp:revision>
  <dcterms:created xsi:type="dcterms:W3CDTF">2023-10-23T11:00:45Z</dcterms:created>
  <dcterms:modified xsi:type="dcterms:W3CDTF">2024-10-26T16:21:38Z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0x0101007AF24219D07D1B4299D61C753AF06F7F</vt:lpwstr>
  </property>
</Properties>
</file>